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3.xml" ContentType="application/vnd.openxmlformats-officedocument.theme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71" r:id="rId9"/>
  </p:sldIdLst>
  <p:sldSz type="screen4x3" cy="6858000" cx="9144000"/>
  <p:notesSz cx="6815137" cy="9942512"/>
  <p:defaultTextStyle>
    <a:lvl1pPr algn="l" eaLnBrk="1" fontAlgn="base" hangingPunct="1" indent="0" latinLnBrk="1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1pPr>
    <a:lvl2pPr algn="l" eaLnBrk="1" fontAlgn="base" hangingPunct="1" indent="0" latinLnBrk="1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2pPr>
    <a:lvl3pPr algn="l" eaLnBrk="1" fontAlgn="base" hangingPunct="1" indent="0" latinLnBrk="1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3pPr>
    <a:lvl4pPr algn="l" eaLnBrk="1" fontAlgn="base" hangingPunct="1" indent="0" latinLnBrk="1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4pPr>
    <a:lvl5pPr algn="l" eaLnBrk="1" fontAlgn="base" hangingPunct="1" indent="0" latinLnBrk="1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rgbClr val="000000"/>
        </a:fontRef>
        <a:srgbClr val="000000"/>
      </a:tcTxStyle>
      <a:tcStyle>
        <a:tcBdr>
          <a:left>
            <a:ln w="12700" cmpd="sng">
              <a:solidFill>
                <a:srgbClr val="000000"/>
              </a:solidFill>
            </a:ln>
          </a:left>
          <a:right>
            <a:ln w="12700" cmpd="sng">
              <a:solidFill>
                <a:srgbClr val="000000"/>
              </a:solidFill>
            </a:ln>
          </a:right>
          <a:top>
            <a:ln w="12700" cmpd="sng">
              <a:solidFill>
                <a:srgbClr val="000000"/>
              </a:solidFill>
            </a:ln>
          </a:top>
          <a:bottom>
            <a:ln w="12700" cmpd="sng">
              <a:solidFill>
                <a:srgbClr val="000000"/>
              </a:solidFill>
            </a:ln>
          </a:bottom>
          <a:insideH>
            <a:ln w="12700" cmpd="sng">
              <a:solidFill>
                <a:srgbClr val="000000"/>
              </a:solidFill>
            </a:ln>
          </a:insideH>
          <a:insideV>
            <a:ln w="12700" cmpd="sng">
              <a:solidFill>
                <a:srgbClr val="000000"/>
              </a:solidFill>
            </a:ln>
          </a:insideV>
        </a:tcBdr>
        <a:fill>
          <a:noFill/>
        </a:fill>
      </a:tcStyle>
    </a:wholeTbl>
  </a:tblStyle>
  <a:tblStyle styleId="{00A15C55-8517-42AA-B614-E9B94910E394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rgbClr val="FFFFFF"/>
              </a:solidFill>
            </a:ln>
          </a:left>
          <a:right>
            <a:ln w="12700" cmpd="sng">
              <a:solidFill>
                <a:srgbClr val="FFFFFF"/>
              </a:solidFill>
            </a:ln>
          </a:right>
          <a:top>
            <a:ln w="12700" cmpd="sng">
              <a:solidFill>
                <a:srgbClr val="FFFFFF"/>
              </a:solidFill>
            </a:ln>
          </a:top>
          <a:bottom>
            <a:ln w="12700" cmpd="sng">
              <a:solidFill>
                <a:srgbClr val="FFFFFF"/>
              </a:solidFill>
            </a:ln>
          </a:bottom>
          <a:insideH>
            <a:ln w="12700" cmpd="sng">
              <a:solidFill>
                <a:srgbClr val="FFFFFF"/>
              </a:solidFill>
            </a:ln>
          </a:insideH>
          <a:insideV>
            <a:ln w="12700" cmpd="sng">
              <a:solidFill>
                <a:srgbClr val="FFFFFF"/>
              </a:solidFill>
            </a:ln>
          </a:insideV>
        </a:tcBdr>
        <a:fill>
          <a:solidFill>
            <a:srgbClr val="FFC000">
              <a:tint val="20000"/>
            </a:srgbClr>
          </a:solidFill>
        </a:fill>
      </a:tcStyle>
    </a:wholeTbl>
    <a:band1H>
      <a:tcStyle>
        <a:tcBdr/>
        <a:fill>
          <a:solidFill>
            <a:srgbClr val="FFC000">
              <a:tint val="40000"/>
            </a:srgbClr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FFC000">
              <a:tint val="40000"/>
            </a:srgb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fill>
          <a:solidFill>
            <a:srgbClr val="FFC000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rgbClr val="FFC000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rgbClr val="FFFFFF"/>
              </a:solidFill>
            </a:ln>
          </a:top>
        </a:tcBdr>
        <a:fill>
          <a:solidFill>
            <a:srgbClr val="FFC000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rgbClr val="FFFFFF"/>
              </a:solidFill>
            </a:ln>
          </a:bottom>
        </a:tcBdr>
        <a:fill>
          <a:solidFill>
            <a:srgbClr val="FFC000"/>
          </a:solidFill>
        </a:fill>
      </a:tcStyle>
    </a:firstRow>
  </a:tblStyle>
  <a:tblStyle styleId="{F5AB1C69-6EDB-4FF4-983F-18BD219EF323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rgbClr val="FFFFFF"/>
              </a:solidFill>
            </a:ln>
          </a:left>
          <a:right>
            <a:ln w="12700" cmpd="sng">
              <a:solidFill>
                <a:srgbClr val="FFFFFF"/>
              </a:solidFill>
            </a:ln>
          </a:right>
          <a:top>
            <a:ln w="12700" cmpd="sng">
              <a:solidFill>
                <a:srgbClr val="FFFFFF"/>
              </a:solidFill>
            </a:ln>
          </a:top>
          <a:bottom>
            <a:ln w="12700" cmpd="sng">
              <a:solidFill>
                <a:srgbClr val="FFFFFF"/>
              </a:solidFill>
            </a:ln>
          </a:bottom>
          <a:insideH>
            <a:ln w="12700" cmpd="sng">
              <a:solidFill>
                <a:srgbClr val="FFFFFF"/>
              </a:solidFill>
            </a:ln>
          </a:insideH>
          <a:insideV>
            <a:ln w="12700" cmpd="sng">
              <a:solidFill>
                <a:srgbClr val="FFFFFF"/>
              </a:solidFill>
            </a:ln>
          </a:insideV>
        </a:tcBdr>
        <a:fill>
          <a:solidFill>
            <a:srgbClr val="A5A5A5">
              <a:tint val="20000"/>
            </a:srgbClr>
          </a:solidFill>
        </a:fill>
      </a:tcStyle>
    </a:wholeTbl>
    <a:band1H>
      <a:tcStyle>
        <a:tcBdr/>
        <a:fill>
          <a:solidFill>
            <a:srgbClr val="A5A5A5">
              <a:tint val="40000"/>
            </a:srgbClr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A5A5A5">
              <a:tint val="40000"/>
            </a:srgb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fill>
          <a:solidFill>
            <a:srgbClr val="A5A5A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rgbClr val="A5A5A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rgbClr val="FFFFFF"/>
              </a:solidFill>
            </a:ln>
          </a:top>
        </a:tcBdr>
        <a:fill>
          <a:solidFill>
            <a:srgbClr val="A5A5A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rgbClr val="FFFFFF"/>
              </a:solidFill>
            </a:ln>
          </a:bottom>
        </a:tcBdr>
        <a:fill>
          <a:solidFill>
            <a:srgbClr val="A5A5A5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showOutlineIcons="1" snapVertSplitter="0" vertBarState="restored" horzBarState="restored" preferSingleView="0">
    <p:restoredLeft sz="15620"/>
    <p:restoredTop sz="94660"/>
  </p:normalViewPr>
  <p:slideViewPr>
    <p:cSldViewPr showGuides="0" snapToGrid="1" snapToObjects="0">
      <p:cViewPr varScale="1">
        <p:scale>
          <a:sx n="68" d="100"/>
          <a:sy n="68" d="100"/>
        </p:scale>
        <p:origin x="-510" y="-96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3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0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6" name=""/>
          <p:cNvSpPr/>
          <p:nvPr>
            <p:ph type="ctrTitle" sz="full" idx="0"/>
          </p:nvPr>
        </p:nvSpPr>
        <p:spPr>
          <a:xfrm rot="0">
            <a:off x="2895600" y="1371600"/>
            <a:ext cx="5867400" cy="2286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>
              <a:defRPr sz="3900"/>
            </a:lvl1pPr>
          </a:lstStyle>
          <a:p>
            <a:pPr lvl="0"/>
            <a:r>
              <a:rPr altLang="en-US" lang="ru-RU"/>
              <a:t>Образец заголовка</a:t>
            </a:r>
          </a:p>
        </p:txBody>
      </p:sp>
      <p:sp>
        <p:nvSpPr>
          <p:cNvPr id="1048597" name=""/>
          <p:cNvSpPr/>
          <p:nvPr>
            <p:ph type="subTitle" sz="full" idx="1"/>
          </p:nvPr>
        </p:nvSpPr>
        <p:spPr>
          <a:xfrm rot="0">
            <a:off x="2971800" y="4267200"/>
            <a:ext cx="5791200" cy="1447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marL="0">
              <a:buNone/>
              <a:defRPr sz="2800">
                <a:solidFill>
                  <a:schemeClr val="lt2"/>
                </a:solidFill>
              </a:defRPr>
            </a:lvl1pPr>
            <a:lvl2pPr algn="ctr" marL="457200">
              <a:buNone/>
            </a:lvl2pPr>
            <a:lvl3pPr algn="ctr" marL="914400">
              <a:buNone/>
            </a:lvl3pPr>
            <a:lvl4pPr algn="ctr" marL="1371600">
              <a:buNone/>
            </a:lvl4pPr>
            <a:lvl5pPr algn="ctr" marL="1828800">
              <a:buNone/>
            </a:lvl5pPr>
          </a:lstStyle>
          <a:p>
            <a:pPr lvl="0"/>
            <a:r>
              <a:rPr altLang="en-US" lang="ru-RU"/>
              <a:t>Образец подзаголовка</a:t>
            </a:r>
          </a:p>
        </p:txBody>
      </p:sp>
      <p:sp>
        <p:nvSpPr>
          <p:cNvPr id="1048598" name=""/>
          <p:cNvSpPr/>
          <p:nvPr>
            <p:ph type="dt" sz="half" idx="2"/>
          </p:nvPr>
        </p:nvSpPr>
        <p:spPr>
          <a:xfrm rot="0">
            <a:off x="457200" y="6248400"/>
            <a:ext cx="2133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1200" lang="ru-RU">
                <a:solidFill>
                  <a:schemeClr val="lt2"/>
                </a:solidFill>
              </a:rPr>
              <a:t/>
            </a:r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99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600" name=""/>
          <p:cNvSpPr/>
          <p:nvPr>
            <p:ph type="sldNum" sz="quarter" idx="4"/>
          </p:nvPr>
        </p:nvSpPr>
        <p:spPr>
          <a:xfrm rot="0">
            <a:off x="6553200" y="6248400"/>
            <a:ext cx="2133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lvl="0"/>
            <a:fld id="{566ABCEB-ACFC-4714-9973-3DA970169C29}" type="slidenum">
              <a:rPr altLang="en-US" sz="1200" lang="ru-RU">
                <a:solidFill>
                  <a:schemeClr val="lt2"/>
                </a:solidFill>
              </a:rPr>
              <a:pPr algn="r" lvl="0"/>
            </a:fld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601" name=""/>
          <p:cNvSpPr/>
          <p:nvPr/>
        </p:nvSpPr>
        <p:spPr>
          <a:xfrm rot="0">
            <a:off x="228600" y="990600"/>
            <a:ext cx="8610600" cy="0"/>
          </a:xfrm>
          <a:prstGeom prst="line"/>
          <a:noFill/>
          <a:ln w="66675" cap="flat" cmpd="sng">
            <a:solidFill>
              <a:schemeClr val="lt2">
                <a:alpha val="100000"/>
              </a:schemeClr>
            </a:solidFill>
            <a:prstDash val="solid"/>
            <a:round/>
          </a:ln>
        </p:spPr>
      </p:sp>
      <p:grpSp>
        <p:nvGrpSpPr>
          <p:cNvPr id="15" name=""/>
          <p:cNvGrpSpPr/>
          <p:nvPr/>
        </p:nvGrpSpPr>
        <p:grpSpPr>
          <a:xfrm rot="0">
            <a:off x="228600" y="1447800"/>
            <a:ext cx="2286000" cy="2514600"/>
            <a:chOff x="144" y="912"/>
            <a:chExt cx="1440" cy="1584"/>
          </a:xfrm>
        </p:grpSpPr>
        <p:sp>
          <p:nvSpPr>
            <p:cNvPr id="1048602" name=""/>
            <p:cNvSpPr/>
            <p:nvPr/>
          </p:nvSpPr>
          <p:spPr>
            <a:xfrm rot="0">
              <a:off x="960" y="912"/>
              <a:ext cx="52" cy="979"/>
            </a:xfrm>
            <a:prstGeom prst="rect"/>
            <a:solidFill>
              <a:schemeClr val="accent2"/>
            </a:solidFill>
            <a:ln>
              <a:noFill/>
            </a:ln>
          </p:spPr>
        </p:sp>
        <p:sp>
          <p:nvSpPr>
            <p:cNvPr id="1048603" name=""/>
            <p:cNvSpPr/>
            <p:nvPr/>
          </p:nvSpPr>
          <p:spPr>
            <a:xfrm rot="0">
              <a:off x="844" y="912"/>
              <a:ext cx="52" cy="861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604" name=""/>
            <p:cNvSpPr/>
            <p:nvPr/>
          </p:nvSpPr>
          <p:spPr>
            <a:xfrm rot="0">
              <a:off x="727" y="912"/>
              <a:ext cx="52" cy="736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605" name=""/>
            <p:cNvSpPr/>
            <p:nvPr/>
          </p:nvSpPr>
          <p:spPr>
            <a:xfrm rot="0">
              <a:off x="610" y="912"/>
              <a:ext cx="52" cy="612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606" name=""/>
            <p:cNvSpPr/>
            <p:nvPr/>
          </p:nvSpPr>
          <p:spPr>
            <a:xfrm rot="0">
              <a:off x="494" y="912"/>
              <a:ext cx="52" cy="493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607" name=""/>
            <p:cNvSpPr/>
            <p:nvPr/>
          </p:nvSpPr>
          <p:spPr>
            <a:xfrm rot="0">
              <a:off x="377" y="912"/>
              <a:ext cx="52" cy="361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608" name=""/>
            <p:cNvSpPr/>
            <p:nvPr/>
          </p:nvSpPr>
          <p:spPr>
            <a:xfrm rot="0">
              <a:off x="260" y="912"/>
              <a:ext cx="52" cy="249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609" name=""/>
            <p:cNvSpPr/>
            <p:nvPr/>
          </p:nvSpPr>
          <p:spPr>
            <a:xfrm rot="0">
              <a:off x="144" y="912"/>
              <a:ext cx="52" cy="125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610" name=""/>
            <p:cNvSpPr/>
            <p:nvPr/>
          </p:nvSpPr>
          <p:spPr>
            <a:xfrm rot="0">
              <a:off x="1077" y="912"/>
              <a:ext cx="49" cy="1098"/>
            </a:xfrm>
            <a:prstGeom prst="rect"/>
            <a:solidFill>
              <a:schemeClr val="accent2"/>
            </a:solidFill>
            <a:ln>
              <a:noFill/>
            </a:ln>
          </p:spPr>
        </p:sp>
        <p:sp>
          <p:nvSpPr>
            <p:cNvPr id="1048611" name=""/>
            <p:cNvSpPr/>
            <p:nvPr/>
          </p:nvSpPr>
          <p:spPr>
            <a:xfrm rot="0">
              <a:off x="1191" y="912"/>
              <a:ext cx="49" cy="1223"/>
            </a:xfrm>
            <a:prstGeom prst="rect"/>
            <a:solidFill>
              <a:schemeClr val="accent2"/>
            </a:solidFill>
            <a:ln>
              <a:noFill/>
            </a:ln>
          </p:spPr>
        </p:sp>
        <p:sp>
          <p:nvSpPr>
            <p:cNvPr id="1048612" name=""/>
            <p:cNvSpPr/>
            <p:nvPr/>
          </p:nvSpPr>
          <p:spPr>
            <a:xfrm rot="0">
              <a:off x="1304" y="912"/>
              <a:ext cx="49" cy="1341"/>
            </a:xfrm>
            <a:prstGeom prst="rect"/>
            <a:solidFill>
              <a:schemeClr val="accent1"/>
            </a:solidFill>
            <a:ln>
              <a:noFill/>
            </a:ln>
          </p:spPr>
        </p:sp>
        <p:sp>
          <p:nvSpPr>
            <p:cNvPr id="1048613" name=""/>
            <p:cNvSpPr/>
            <p:nvPr/>
          </p:nvSpPr>
          <p:spPr>
            <a:xfrm rot="0">
              <a:off x="1418" y="912"/>
              <a:ext cx="52" cy="1466"/>
            </a:xfrm>
            <a:prstGeom prst="rect"/>
            <a:solidFill>
              <a:schemeClr val="accent1"/>
            </a:solidFill>
            <a:ln>
              <a:noFill/>
            </a:ln>
          </p:spPr>
        </p:sp>
        <p:sp>
          <p:nvSpPr>
            <p:cNvPr id="1048614" name=""/>
            <p:cNvSpPr/>
            <p:nvPr/>
          </p:nvSpPr>
          <p:spPr>
            <a:xfrm rot="0">
              <a:off x="1535" y="912"/>
              <a:ext cx="49" cy="1584"/>
            </a:xfrm>
            <a:prstGeom prst="rect"/>
            <a:solidFill>
              <a:schemeClr val="accent1"/>
            </a:solidFill>
            <a:ln>
              <a:noFill/>
            </a:ln>
          </p:spPr>
        </p:sp>
      </p:grpSp>
      <p:sp>
        <p:nvSpPr>
          <p:cNvPr id="1048615" name=""/>
          <p:cNvSpPr/>
          <p:nvPr/>
        </p:nvSpPr>
        <p:spPr>
          <a:xfrm rot="0">
            <a:off x="266700" y="6172200"/>
            <a:ext cx="8610600" cy="0"/>
          </a:xfrm>
          <a:prstGeom prst="line"/>
          <a:noFill/>
          <a:ln w="12700" cap="flat" cmpd="sng">
            <a:solidFill>
              <a:schemeClr val="lt2">
                <a:alpha val="100000"/>
              </a:schemeClr>
            </a:solidFill>
            <a:prstDash val="solid"/>
            <a:round/>
          </a:ln>
        </p:spPr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9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95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1200" lang="ru-RU">
                <a:solidFill>
                  <a:schemeClr val="lt2"/>
                </a:solidFill>
              </a:rPr>
              <a:t/>
            </a:r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9" name=""/>
          <p:cNvSpPr/>
          <p:nvPr>
            <p:ph type="sldNum" sz="quarter" idx="4"/>
          </p:nvPr>
        </p:nvSpPr>
        <p:spPr>
          <a:xfrm rot="0">
            <a:off x="6553200" y="6248400"/>
            <a:ext cx="2133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lvl="0"/>
            <a:fld id="{566ABCEB-ACFC-4714-9973-3DA970169C29}" type="slidenum">
              <a:rPr altLang="en-US" sz="1200" lang="ru-RU">
                <a:solidFill>
                  <a:schemeClr val="lt2"/>
                </a:solidFill>
              </a:rPr>
              <a:pPr algn="r" lvl="0"/>
            </a:fld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8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endParaRPr altLang="en-US" sz="1200" lang="ru-RU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0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0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95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1200" lang="ru-RU">
                <a:solidFill>
                  <a:schemeClr val="lt2"/>
                </a:solidFill>
              </a:rPr>
              <a:t/>
            </a:r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9" name=""/>
          <p:cNvSpPr/>
          <p:nvPr>
            <p:ph type="sldNum" sz="quarter" idx="4"/>
          </p:nvPr>
        </p:nvSpPr>
        <p:spPr>
          <a:xfrm rot="0">
            <a:off x="6553200" y="6248400"/>
            <a:ext cx="2133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lvl="0"/>
            <a:fld id="{566ABCEB-ACFC-4714-9973-3DA970169C29}" type="slidenum">
              <a:rPr altLang="en-US" sz="1200" lang="ru-RU">
                <a:solidFill>
                  <a:schemeClr val="lt2"/>
                </a:solidFill>
              </a:rPr>
              <a:pPr algn="r" lvl="0"/>
            </a:fld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8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endParaRPr altLang="en-US" sz="1200" lang="ru-RU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621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95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1200" lang="ru-RU">
                <a:solidFill>
                  <a:schemeClr val="lt2"/>
                </a:solidFill>
              </a:rPr>
              <a:t/>
            </a:r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9" name=""/>
          <p:cNvSpPr/>
          <p:nvPr>
            <p:ph type="sldNum" sz="quarter" idx="4"/>
          </p:nvPr>
        </p:nvSpPr>
        <p:spPr>
          <a:xfrm rot="0">
            <a:off x="6553200" y="6248400"/>
            <a:ext cx="2133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lvl="0"/>
            <a:fld id="{566ABCEB-ACFC-4714-9973-3DA970169C29}" type="slidenum">
              <a:rPr altLang="en-US" sz="1200" lang="ru-RU">
                <a:solidFill>
                  <a:schemeClr val="lt2"/>
                </a:solidFill>
              </a:rPr>
              <a:pPr algn="r" lvl="0"/>
            </a:fld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8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endParaRPr altLang="en-US" sz="1200" lang="ru-RU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1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82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indent="0" marL="0">
              <a:buNone/>
              <a:defRPr sz="2400"/>
            </a:lvl1pPr>
            <a:lvl2pPr indent="0" marL="457200">
              <a:buNone/>
              <a:defRPr sz="2000"/>
            </a:lvl2pPr>
            <a:lvl3pPr indent="0" marL="914400">
              <a:buNone/>
              <a:defRPr sz="18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595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1200" lang="ru-RU">
                <a:solidFill>
                  <a:schemeClr val="lt2"/>
                </a:solidFill>
              </a:rPr>
              <a:t/>
            </a:r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9" name=""/>
          <p:cNvSpPr/>
          <p:nvPr>
            <p:ph type="sldNum" sz="quarter" idx="4"/>
          </p:nvPr>
        </p:nvSpPr>
        <p:spPr>
          <a:xfrm rot="0">
            <a:off x="6553200" y="6248400"/>
            <a:ext cx="2133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lvl="0"/>
            <a:fld id="{566ABCEB-ACFC-4714-9973-3DA970169C29}" type="slidenum">
              <a:rPr altLang="en-US" sz="1200" lang="ru-RU">
                <a:solidFill>
                  <a:schemeClr val="lt2"/>
                </a:solidFill>
              </a:rPr>
              <a:pPr algn="r" lvl="0"/>
            </a:fld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8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endParaRPr altLang="en-US" sz="1200" lang="ru-RU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8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78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95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1200" lang="ru-RU">
                <a:solidFill>
                  <a:schemeClr val="lt2"/>
                </a:solidFill>
              </a:rPr>
              <a:t/>
            </a:r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9" name=""/>
          <p:cNvSpPr/>
          <p:nvPr>
            <p:ph type="sldNum" sz="quarter" idx="4"/>
          </p:nvPr>
        </p:nvSpPr>
        <p:spPr>
          <a:xfrm rot="0">
            <a:off x="6553200" y="6248400"/>
            <a:ext cx="2133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lvl="0"/>
            <a:fld id="{566ABCEB-ACFC-4714-9973-3DA970169C29}" type="slidenum">
              <a:rPr altLang="en-US" sz="1200" lang="ru-RU">
                <a:solidFill>
                  <a:schemeClr val="lt2"/>
                </a:solidFill>
              </a:rPr>
              <a:pPr algn="r" lvl="0"/>
            </a:fld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8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endParaRPr altLang="en-US" sz="1200" lang="ru-RU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6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87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788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78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79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95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1200" lang="ru-RU">
                <a:solidFill>
                  <a:schemeClr val="lt2"/>
                </a:solidFill>
              </a:rPr>
              <a:t/>
            </a:r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9" name=""/>
          <p:cNvSpPr/>
          <p:nvPr>
            <p:ph type="sldNum" sz="quarter" idx="4"/>
          </p:nvPr>
        </p:nvSpPr>
        <p:spPr>
          <a:xfrm rot="0">
            <a:off x="6553200" y="6248400"/>
            <a:ext cx="2133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lvl="0"/>
            <a:fld id="{566ABCEB-ACFC-4714-9973-3DA970169C29}" type="slidenum">
              <a:rPr altLang="en-US" sz="1200" lang="ru-RU">
                <a:solidFill>
                  <a:schemeClr val="lt2"/>
                </a:solidFill>
              </a:rPr>
              <a:pPr algn="r" lvl="0"/>
            </a:fld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8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endParaRPr altLang="en-US" sz="1200" lang="ru-RU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595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1200" lang="ru-RU">
                <a:solidFill>
                  <a:schemeClr val="lt2"/>
                </a:solidFill>
              </a:rPr>
              <a:t/>
            </a:r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9" name=""/>
          <p:cNvSpPr/>
          <p:nvPr>
            <p:ph type="sldNum" sz="quarter" idx="4"/>
          </p:nvPr>
        </p:nvSpPr>
        <p:spPr>
          <a:xfrm rot="0">
            <a:off x="6553200" y="6248400"/>
            <a:ext cx="2133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lvl="0"/>
            <a:fld id="{566ABCEB-ACFC-4714-9973-3DA970169C29}" type="slidenum">
              <a:rPr altLang="en-US" sz="1200" lang="ru-RU">
                <a:solidFill>
                  <a:schemeClr val="lt2"/>
                </a:solidFill>
              </a:rPr>
              <a:pPr algn="r" lvl="0"/>
            </a:fld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8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endParaRPr altLang="en-US" sz="1200" lang="ru-RU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1200" lang="ru-RU">
                <a:solidFill>
                  <a:schemeClr val="lt2"/>
                </a:solidFill>
              </a:rPr>
              <a:t/>
            </a:r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9" name=""/>
          <p:cNvSpPr/>
          <p:nvPr>
            <p:ph type="sldNum" sz="quarter" idx="4"/>
          </p:nvPr>
        </p:nvSpPr>
        <p:spPr>
          <a:xfrm rot="0">
            <a:off x="6553200" y="6248400"/>
            <a:ext cx="2133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lvl="0"/>
            <a:fld id="{566ABCEB-ACFC-4714-9973-3DA970169C29}" type="slidenum">
              <a:rPr altLang="en-US" sz="1200" lang="ru-RU">
                <a:solidFill>
                  <a:schemeClr val="lt2"/>
                </a:solidFill>
              </a:rPr>
              <a:pPr algn="r" lvl="0"/>
            </a:fld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8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endParaRPr altLang="en-US" sz="1200" lang="ru-RU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9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794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95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1200" lang="ru-RU">
                <a:solidFill>
                  <a:schemeClr val="lt2"/>
                </a:solidFill>
              </a:rPr>
              <a:t/>
            </a:r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9" name=""/>
          <p:cNvSpPr/>
          <p:nvPr>
            <p:ph type="sldNum" sz="quarter" idx="4"/>
          </p:nvPr>
        </p:nvSpPr>
        <p:spPr>
          <a:xfrm rot="0">
            <a:off x="6553200" y="6248400"/>
            <a:ext cx="2133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lvl="0"/>
            <a:fld id="{566ABCEB-ACFC-4714-9973-3DA970169C29}" type="slidenum">
              <a:rPr altLang="en-US" sz="1200" lang="ru-RU">
                <a:solidFill>
                  <a:schemeClr val="lt2"/>
                </a:solidFill>
              </a:rPr>
              <a:pPr algn="r" lvl="0"/>
            </a:fld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8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endParaRPr altLang="en-US" sz="1200" lang="ru-RU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9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797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595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1200" lang="ru-RU">
                <a:solidFill>
                  <a:schemeClr val="lt2"/>
                </a:solidFill>
              </a:rPr>
              <a:t/>
            </a:r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9" name=""/>
          <p:cNvSpPr/>
          <p:nvPr>
            <p:ph type="sldNum" sz="quarter" idx="4"/>
          </p:nvPr>
        </p:nvSpPr>
        <p:spPr>
          <a:xfrm rot="0">
            <a:off x="6553200" y="6248400"/>
            <a:ext cx="2133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lvl="0"/>
            <a:fld id="{566ABCEB-ACFC-4714-9973-3DA970169C29}" type="slidenum">
              <a:rPr altLang="en-US" sz="1200" lang="ru-RU">
                <a:solidFill>
                  <a:schemeClr val="lt2"/>
                </a:solidFill>
              </a:rPr>
              <a:pPr algn="r" lvl="0"/>
            </a:fld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8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endParaRPr altLang="en-US" sz="1200" lang="ru-RU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1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"/>
          <p:cNvSpPr/>
          <p:nvPr>
            <p:ph type="title" sz="full" idx="0"/>
          </p:nvPr>
        </p:nvSpPr>
        <p:spPr>
          <a:xfrm rot="0">
            <a:off x="1676400" y="457200"/>
            <a:ext cx="7010400" cy="12954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p>
            <a:pPr lvl="0"/>
            <a:r>
              <a:rPr altLang="en-US" lang="ru-RU"/>
              <a:t>Образец заголовка</a:t>
            </a:r>
          </a:p>
        </p:txBody>
      </p:sp>
      <p:sp>
        <p:nvSpPr>
          <p:cNvPr id="1048577" name=""/>
          <p:cNvSpPr/>
          <p:nvPr>
            <p:ph type="body" sz="full" idx="1"/>
          </p:nvPr>
        </p:nvSpPr>
        <p:spPr>
          <a:xfrm rot="0">
            <a:off x="1676400" y="1981200"/>
            <a:ext cx="7010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ru-RU"/>
              <a:t>Образец текста</a:t>
            </a:r>
          </a:p>
          <a:p>
            <a:pPr lvl="1"/>
            <a:r>
              <a:rPr altLang="en-US" lang="ru-RU"/>
              <a:t>Второй уровень</a:t>
            </a:r>
          </a:p>
          <a:p>
            <a:pPr lvl="2"/>
            <a:r>
              <a:rPr altLang="en-US" lang="ru-RU"/>
              <a:t>Третий уровень</a:t>
            </a:r>
          </a:p>
          <a:p>
            <a:pPr lvl="3"/>
            <a:r>
              <a:rPr altLang="en-US" lang="ru-RU"/>
              <a:t>Четвертый уровень</a:t>
            </a:r>
          </a:p>
          <a:p>
            <a:pPr lvl="4"/>
            <a:r>
              <a:rPr altLang="en-US" lang="ru-RU"/>
              <a:t>Пятый уровень</a:t>
            </a:r>
          </a:p>
        </p:txBody>
      </p:sp>
      <p:sp>
        <p:nvSpPr>
          <p:cNvPr id="1048578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79" name=""/>
          <p:cNvSpPr/>
          <p:nvPr>
            <p:ph type="sldNum" sz="quarter" idx="4"/>
          </p:nvPr>
        </p:nvSpPr>
        <p:spPr>
          <a:xfrm rot="0">
            <a:off x="6553200" y="6248400"/>
            <a:ext cx="2133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lvl="0"/>
            <a:fld id="{566ABCEB-ACFC-4714-9973-3DA970169C29}" type="slidenum">
              <a:rPr altLang="en-US" sz="1200" lang="ru-RU">
                <a:solidFill>
                  <a:schemeClr val="lt2"/>
                </a:solidFill>
              </a:rPr>
              <a:pPr algn="r" lvl="0"/>
            </a:fld>
            <a:endParaRPr altLang="en-US" sz="1200" lang="ru-RU">
              <a:solidFill>
                <a:schemeClr val="lt2"/>
              </a:solidFill>
            </a:endParaRPr>
          </a:p>
        </p:txBody>
      </p:sp>
      <p:sp>
        <p:nvSpPr>
          <p:cNvPr id="1048580" name=""/>
          <p:cNvSpPr/>
          <p:nvPr/>
        </p:nvSpPr>
        <p:spPr>
          <a:xfrm rot="0">
            <a:off x="266700" y="6172200"/>
            <a:ext cx="8610600" cy="0"/>
          </a:xfrm>
          <a:prstGeom prst="line"/>
          <a:noFill/>
          <a:ln w="12700" cap="flat" cmpd="sng">
            <a:solidFill>
              <a:schemeClr val="lt2">
                <a:alpha val="100000"/>
              </a:schemeClr>
            </a:solidFill>
            <a:prstDash val="solid"/>
            <a:round/>
          </a:ln>
        </p:spPr>
      </p:sp>
      <p:sp>
        <p:nvSpPr>
          <p:cNvPr id="1048581" name=""/>
          <p:cNvSpPr/>
          <p:nvPr/>
        </p:nvSpPr>
        <p:spPr>
          <a:xfrm rot="0">
            <a:off x="228600" y="304800"/>
            <a:ext cx="8610600" cy="0"/>
          </a:xfrm>
          <a:prstGeom prst="line"/>
          <a:noFill/>
          <a:ln w="76200" cap="flat" cmpd="sng">
            <a:solidFill>
              <a:schemeClr val="lt2">
                <a:alpha val="100000"/>
              </a:schemeClr>
            </a:solidFill>
            <a:prstDash val="solid"/>
            <a:round/>
          </a:ln>
        </p:spPr>
      </p:sp>
      <p:grpSp>
        <p:nvGrpSpPr>
          <p:cNvPr id="13" name=""/>
          <p:cNvGrpSpPr/>
          <p:nvPr/>
        </p:nvGrpSpPr>
        <p:grpSpPr>
          <a:xfrm rot="0">
            <a:off x="228600" y="457200"/>
            <a:ext cx="1246187" cy="1371600"/>
            <a:chOff x="144" y="288"/>
            <a:chExt cx="785" cy="864"/>
          </a:xfrm>
        </p:grpSpPr>
        <p:sp>
          <p:nvSpPr>
            <p:cNvPr id="1048582" name=""/>
            <p:cNvSpPr/>
            <p:nvPr/>
          </p:nvSpPr>
          <p:spPr>
            <a:xfrm rot="0">
              <a:off x="589" y="288"/>
              <a:ext cx="28" cy="534"/>
            </a:xfrm>
            <a:prstGeom prst="rect"/>
            <a:solidFill>
              <a:schemeClr val="accent2"/>
            </a:solidFill>
            <a:ln>
              <a:noFill/>
            </a:ln>
          </p:spPr>
        </p:sp>
        <p:sp>
          <p:nvSpPr>
            <p:cNvPr id="1048583" name=""/>
            <p:cNvSpPr/>
            <p:nvPr/>
          </p:nvSpPr>
          <p:spPr>
            <a:xfrm rot="0">
              <a:off x="526" y="288"/>
              <a:ext cx="28" cy="470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584" name=""/>
            <p:cNvSpPr/>
            <p:nvPr/>
          </p:nvSpPr>
          <p:spPr>
            <a:xfrm rot="0">
              <a:off x="462" y="288"/>
              <a:ext cx="28" cy="401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585" name=""/>
            <p:cNvSpPr/>
            <p:nvPr/>
          </p:nvSpPr>
          <p:spPr>
            <a:xfrm rot="0">
              <a:off x="398" y="288"/>
              <a:ext cx="28" cy="334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586" name=""/>
            <p:cNvSpPr/>
            <p:nvPr/>
          </p:nvSpPr>
          <p:spPr>
            <a:xfrm rot="0">
              <a:off x="335" y="288"/>
              <a:ext cx="28" cy="269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587" name=""/>
            <p:cNvSpPr/>
            <p:nvPr/>
          </p:nvSpPr>
          <p:spPr>
            <a:xfrm rot="0">
              <a:off x="271" y="288"/>
              <a:ext cx="28" cy="197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588" name=""/>
            <p:cNvSpPr/>
            <p:nvPr/>
          </p:nvSpPr>
          <p:spPr>
            <a:xfrm rot="0">
              <a:off x="207" y="288"/>
              <a:ext cx="29" cy="136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589" name=""/>
            <p:cNvSpPr/>
            <p:nvPr/>
          </p:nvSpPr>
          <p:spPr>
            <a:xfrm rot="0">
              <a:off x="144" y="288"/>
              <a:ext cx="28" cy="68"/>
            </a:xfrm>
            <a:prstGeom prst="rect"/>
            <a:solidFill>
              <a:schemeClr val="dk2"/>
            </a:solidFill>
            <a:ln>
              <a:noFill/>
            </a:ln>
          </p:spPr>
        </p:sp>
        <p:sp>
          <p:nvSpPr>
            <p:cNvPr id="1048590" name=""/>
            <p:cNvSpPr/>
            <p:nvPr/>
          </p:nvSpPr>
          <p:spPr>
            <a:xfrm rot="0">
              <a:off x="653" y="288"/>
              <a:ext cx="26" cy="599"/>
            </a:xfrm>
            <a:prstGeom prst="rect"/>
            <a:solidFill>
              <a:schemeClr val="accent2"/>
            </a:solidFill>
            <a:ln>
              <a:noFill/>
            </a:ln>
          </p:spPr>
        </p:sp>
        <p:sp>
          <p:nvSpPr>
            <p:cNvPr id="1048591" name=""/>
            <p:cNvSpPr/>
            <p:nvPr/>
          </p:nvSpPr>
          <p:spPr>
            <a:xfrm rot="0">
              <a:off x="715" y="288"/>
              <a:ext cx="26" cy="667"/>
            </a:xfrm>
            <a:prstGeom prst="rect"/>
            <a:solidFill>
              <a:schemeClr val="accent2"/>
            </a:solidFill>
            <a:ln>
              <a:noFill/>
            </a:ln>
          </p:spPr>
        </p:sp>
        <p:sp>
          <p:nvSpPr>
            <p:cNvPr id="1048592" name=""/>
            <p:cNvSpPr/>
            <p:nvPr/>
          </p:nvSpPr>
          <p:spPr>
            <a:xfrm rot="0">
              <a:off x="776" y="288"/>
              <a:ext cx="27" cy="731"/>
            </a:xfrm>
            <a:prstGeom prst="rect"/>
            <a:solidFill>
              <a:schemeClr val="accent1"/>
            </a:solidFill>
            <a:ln>
              <a:noFill/>
            </a:ln>
          </p:spPr>
        </p:sp>
        <p:sp>
          <p:nvSpPr>
            <p:cNvPr id="1048593" name=""/>
            <p:cNvSpPr/>
            <p:nvPr/>
          </p:nvSpPr>
          <p:spPr>
            <a:xfrm rot="0">
              <a:off x="839" y="288"/>
              <a:ext cx="28" cy="800"/>
            </a:xfrm>
            <a:prstGeom prst="rect"/>
            <a:solidFill>
              <a:schemeClr val="accent1"/>
            </a:solidFill>
            <a:ln>
              <a:noFill/>
            </a:ln>
          </p:spPr>
        </p:sp>
        <p:sp>
          <p:nvSpPr>
            <p:cNvPr id="1048594" name=""/>
            <p:cNvSpPr/>
            <p:nvPr/>
          </p:nvSpPr>
          <p:spPr>
            <a:xfrm rot="0">
              <a:off x="902" y="288"/>
              <a:ext cx="27" cy="864"/>
            </a:xfrm>
            <a:prstGeom prst="rect"/>
            <a:solidFill>
              <a:schemeClr val="accent1"/>
            </a:solidFill>
            <a:ln>
              <a:noFill/>
            </a:ln>
          </p:spPr>
        </p:sp>
      </p:grpSp>
      <p:sp>
        <p:nvSpPr>
          <p:cNvPr id="1048595" name="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en-US" sz="1200" lang="ru-RU">
                <a:solidFill>
                  <a:schemeClr val="lt2"/>
                </a:solidFill>
              </a:rPr>
              <a:t/>
            </a:r>
            <a:endParaRPr altLang="en-US" sz="1200" lang="ru-RU">
              <a:solidFill>
                <a:schemeClr val="lt2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sldNum="0"/>
  <p:txStyles>
    <p:titleStyle>
      <a:lvl1pPr algn="l" eaLnBrk="1" fontAlgn="base" hangingPunct="1" indent="0" latinLnBrk="1" marL="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3900" i="0" u="none">
          <a:solidFill>
            <a:schemeClr val="lt2"/>
          </a:solidFill>
          <a:latin typeface="Arial" pitchFamily="0" charset="0"/>
          <a:sym typeface="Arial" pitchFamily="0" charset="0"/>
        </a:defRPr>
      </a:lvl1pPr>
    </p:titleStyle>
    <p:bodyStyle>
      <a:lvl1pPr algn="l" eaLnBrk="1" fontAlgn="base" hangingPunct="1" indent="-342900" latinLnBrk="1" marL="342900" rtl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baseline="0" b="0" sz="2800" i="0" u="none">
          <a:solidFill>
            <a:schemeClr val="lt2"/>
          </a:solidFill>
          <a:latin typeface="Arial" pitchFamily="0" charset="0"/>
          <a:sym typeface="Arial" pitchFamily="0" charset="0"/>
        </a:defRPr>
      </a:lvl1pPr>
      <a:lvl2pPr algn="l" eaLnBrk="1" fontAlgn="base" hangingPunct="1" indent="-285750" latinLnBrk="1" marL="742950" rtl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baseline="0" b="0" sz="2500" i="0" u="none">
          <a:solidFill>
            <a:schemeClr val="lt2"/>
          </a:solidFill>
          <a:latin typeface="Arial" pitchFamily="0" charset="0"/>
          <a:sym typeface="Arial" pitchFamily="0" charset="0"/>
        </a:defRPr>
      </a:lvl2pPr>
      <a:lvl3pPr algn="l" eaLnBrk="1" fontAlgn="base" hangingPunct="1" indent="-228600" latinLnBrk="1" marL="1143000" rtl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baseline="0" b="0" sz="2200" i="0" u="none">
          <a:solidFill>
            <a:schemeClr val="lt2"/>
          </a:solidFill>
          <a:latin typeface="Arial" pitchFamily="0" charset="0"/>
          <a:sym typeface="Arial" pitchFamily="0" charset="0"/>
        </a:defRPr>
      </a:lvl3pPr>
      <a:lvl4pPr algn="l" eaLnBrk="1" fontAlgn="base" hangingPunct="1" indent="-228600" latinLnBrk="1" marL="1600200" rtl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baseline="0" b="0" sz="2000" i="0" u="none">
          <a:solidFill>
            <a:schemeClr val="lt2"/>
          </a:solidFill>
          <a:latin typeface="Arial" pitchFamily="0" charset="0"/>
          <a:sym typeface="Arial" pitchFamily="0" charset="0"/>
        </a:defRPr>
      </a:lvl4pPr>
      <a:lvl5pPr algn="l" eaLnBrk="1" fontAlgn="base" hangingPunct="1" indent="-228600" latinLnBrk="1" marL="2057400" rtl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baseline="0" b="0" sz="2000" i="0" u="none">
          <a:solidFill>
            <a:schemeClr val="lt2"/>
          </a:solidFill>
          <a:latin typeface="Arial" pitchFamily="0" charset="0"/>
          <a:sym typeface="Arial" pitchFamily="0" charset="0"/>
        </a:defRPr>
      </a:lvl5pPr>
    </p:bodyStyle>
    <p:otherStyle>
      <a:lvl1pPr algn="l" eaLnBrk="1" fontAlgn="base" hangingPunct="1" indent="0" latinLnBrk="1" marL="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Arial" pitchFamily="0" charset="0"/>
          <a:sym typeface="Arial" pitchFamily="0" charset="0"/>
        </a:defRPr>
      </a:lvl1pPr>
      <a:lvl2pPr algn="l" eaLnBrk="1" fontAlgn="base" hangingPunct="1" indent="0" latinLnBrk="1" marL="4572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Arial" pitchFamily="0" charset="0"/>
          <a:sym typeface="Arial" pitchFamily="0" charset="0"/>
        </a:defRPr>
      </a:lvl2pPr>
      <a:lvl3pPr algn="l" eaLnBrk="1" fontAlgn="base" hangingPunct="1" indent="0" latinLnBrk="1" marL="9144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Arial" pitchFamily="0" charset="0"/>
          <a:sym typeface="Arial" pitchFamily="0" charset="0"/>
        </a:defRPr>
      </a:lvl3pPr>
      <a:lvl4pPr algn="l" eaLnBrk="1" fontAlgn="base" hangingPunct="1" indent="0" latinLnBrk="1" marL="13716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Arial" pitchFamily="0" charset="0"/>
          <a:sym typeface="Arial" pitchFamily="0" charset="0"/>
        </a:defRPr>
      </a:lvl4pPr>
      <a:lvl5pPr algn="l" eaLnBrk="1" fontAlgn="base" hangingPunct="1" indent="0" latinLnBrk="1" marL="18288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Arial" pitchFamily="0" charset="0"/>
          <a:sym typeface="Arial" pitchFamily="0" charset="0"/>
        </a:defRPr>
      </a:lvl5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bg>
      <p:bgPr>
        <a:solidFill>
          <a:srgbClr val="FFD5CD"/>
        </a:solidFill>
      </p:bgPr>
    </p:bg>
    <p:spTree>
      <p:nvGrpSpPr>
        <p:cNvPr id="1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6" name=""/>
          <p:cNvSpPr/>
          <p:nvPr>
            <p:ph type="ctrTitle" sz="full" idx="0"/>
          </p:nvPr>
        </p:nvSpPr>
        <p:spPr>
          <a:xfrm rot="0">
            <a:off x="2987675" y="1268412"/>
            <a:ext cx="5867400" cy="2286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>
              <a:defRPr sz="3900"/>
            </a:lvl1pPr>
          </a:lstStyle>
          <a:p>
            <a:pPr algn="ctr" lvl="0"/>
            <a:r>
              <a:rPr altLang="en-US" sz="4700" lang="ru-RU">
                <a:solidFill>
                  <a:srgbClr val="330066"/>
                </a:solidFill>
              </a:rPr>
              <a:t>«</a:t>
            </a:r>
            <a:r>
              <a:rPr altLang="en-US" sz="4700" lang="ru-RU">
                <a:solidFill>
                  <a:srgbClr val="330066"/>
                </a:solidFill>
              </a:rPr>
              <a:t>Сколько профессий-                    столько дорог</a:t>
            </a:r>
            <a:r>
              <a:rPr altLang="en-US" sz="4700" lang="ru-RU">
                <a:solidFill>
                  <a:srgbClr val="330066"/>
                </a:solidFill>
              </a:rPr>
              <a:t>»</a:t>
            </a:r>
            <a:br>
              <a:rPr altLang="en-US" sz="4700" lang="ru-RU">
                <a:solidFill>
                  <a:srgbClr val="330066"/>
                </a:solidFill>
              </a:rPr>
            </a:br>
            <a:endParaRPr sz="4700" lang="en-US">
              <a:solidFill>
                <a:srgbClr val="330066"/>
              </a:solidFill>
            </a:endParaRPr>
          </a:p>
        </p:txBody>
      </p:sp>
      <p:sp>
        <p:nvSpPr>
          <p:cNvPr id="1048617" name=""/>
          <p:cNvSpPr/>
          <p:nvPr>
            <p:ph type="subTitle" sz="full" idx="1"/>
          </p:nvPr>
        </p:nvSpPr>
        <p:spPr>
          <a:xfrm rot="0">
            <a:off x="2971800" y="4267200"/>
            <a:ext cx="5791200" cy="1447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marL="0">
              <a:buNone/>
              <a:defRPr sz="2800">
                <a:solidFill>
                  <a:schemeClr val="lt2"/>
                </a:solidFill>
              </a:defRPr>
            </a:lvl1pPr>
            <a:lvl2pPr algn="ctr" marL="457200">
              <a:buNone/>
            </a:lvl2pPr>
            <a:lvl3pPr algn="ctr" marL="914400">
              <a:buNone/>
            </a:lvl3pPr>
            <a:lvl4pPr algn="ctr" marL="1371600">
              <a:buNone/>
            </a:lvl4pPr>
            <a:lvl5pPr algn="ctr" marL="1828800">
              <a:buNone/>
            </a:lvl5pPr>
          </a:lstStyle>
          <a:p>
            <a:r>
              <a:rPr altLang="en-US" lang="ru-RU"/>
              <a:t>КГУ </a:t>
            </a:r>
            <a:r>
              <a:rPr altLang="en-US" lang="ru-RU"/>
              <a:t>«</a:t>
            </a:r>
            <a:r>
              <a:rPr altLang="en-US" lang="ru-RU"/>
              <a:t>Общеобразовательная </a:t>
            </a:r>
            <a:r>
              <a:rPr altLang="en-US" lang="ru-RU"/>
              <a:t>школа </a:t>
            </a:r>
            <a:r>
              <a:rPr altLang="en-US" lang="ru-RU"/>
              <a:t>села </a:t>
            </a:r>
            <a:r>
              <a:rPr altLang="en-US" lang="ru-RU"/>
              <a:t>Капитоновка</a:t>
            </a:r>
            <a:r>
              <a:rPr altLang="en-US" lang="ru-RU"/>
              <a:t>»</a:t>
            </a:r>
            <a:endParaRPr altLang="en-US" lang="zh-CN"/>
          </a:p>
          <a:p>
            <a:r>
              <a:rPr altLang="en-US" lang="ru-RU"/>
              <a:t>Педагог</a:t>
            </a:r>
            <a:r>
              <a:rPr altLang="en-US" lang="en-US"/>
              <a:t>-</a:t>
            </a:r>
            <a:r>
              <a:rPr altLang="en-US" lang="ru-RU"/>
              <a:t>профориентато</a:t>
            </a:r>
            <a:r>
              <a:rPr altLang="en-US" lang="ru-RU"/>
              <a:t>р</a:t>
            </a:r>
            <a:r>
              <a:rPr altLang="en-US" lang="en-US"/>
              <a:t>:</a:t>
            </a:r>
            <a:r>
              <a:rPr altLang="en-US" lang="en-US"/>
              <a:t> Герман </a:t>
            </a:r>
            <a:r>
              <a:rPr altLang="en-US" lang="ru-RU"/>
              <a:t>Л</a:t>
            </a:r>
            <a:r>
              <a:rPr altLang="en-US" lang="en-US"/>
              <a:t>.</a:t>
            </a:r>
            <a:r>
              <a:rPr altLang="en-US" lang="ru-RU"/>
              <a:t>Д</a:t>
            </a:r>
            <a:endParaRPr altLang="en-US" lang="zh-CN"/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bg>
      <p:bgPr>
        <a:solidFill>
          <a:srgbClr val="FFD5CD"/>
        </a:solidFill>
      </p:bgPr>
    </p:bg>
    <p:spTree>
      <p:nvGrpSpPr>
        <p:cNvPr id="3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8" name=""/>
          <p:cNvSpPr/>
          <p:nvPr>
            <p:ph type="title" sz="full" idx="0"/>
          </p:nvPr>
        </p:nvSpPr>
        <p:spPr>
          <a:xfrm rot="0">
            <a:off x="1676400" y="457200"/>
            <a:ext cx="7010400" cy="12954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9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pPr lvl="0"/>
            <a:r>
              <a:rPr sz="3500" lang="en-US"/>
              <a:t>Сколько профессий- </a:t>
            </a:r>
            <a:br/>
            <a:r>
              <a:rPr sz="3500" lang="en-US"/>
              <a:t>                               столько дорог</a:t>
            </a:r>
          </a:p>
        </p:txBody>
      </p:sp>
      <p:sp>
        <p:nvSpPr>
          <p:cNvPr id="1048619" name=""/>
          <p:cNvSpPr/>
          <p:nvPr>
            <p:ph type="body" sz="full" idx="1"/>
          </p:nvPr>
        </p:nvSpPr>
        <p:spPr>
          <a:xfrm rot="0">
            <a:off x="250825" y="1981200"/>
            <a:ext cx="8435975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o"/>
              <a:defRPr baseline="0" b="0" sz="28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baseline="0" b="0" sz="25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p"/>
              <a:defRPr baseline="0" b="0" sz="22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baseline="0" b="0" sz="20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o"/>
              <a:defRPr baseline="0" b="0" sz="20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>
              <a:buNone/>
            </a:pPr>
          </a:p>
          <a:p>
            <a:pPr lvl="0">
              <a:buNone/>
            </a:pPr>
            <a:r>
              <a:rPr sz="2200" lang="en-US"/>
              <a:t>Мир профессий необычайно широк: их более сорока тысяч.</a:t>
            </a:r>
          </a:p>
          <a:p>
            <a:pPr lvl="0">
              <a:buNone/>
            </a:pPr>
            <a:endParaRPr sz="2200" lang="en-US"/>
          </a:p>
          <a:p>
            <a:pPr lvl="0">
              <a:buNone/>
            </a:pPr>
            <a:r>
              <a:rPr sz="1800" lang="en-US"/>
              <a:t>         </a:t>
            </a:r>
            <a:r>
              <a:rPr sz="2000" lang="en-US"/>
              <a:t>Как выбрать из них одну единственную?</a:t>
            </a:r>
          </a:p>
          <a:p>
            <a:pPr lvl="0">
              <a:buNone/>
            </a:pPr>
            <a:r>
              <a:rPr sz="2000" lang="en-US"/>
              <a:t>        Как сориентироваться в их многообразии? Выбрать среди  них   </a:t>
            </a:r>
          </a:p>
          <a:p>
            <a:pPr lvl="0">
              <a:buNone/>
            </a:pPr>
            <a:r>
              <a:rPr sz="2000" lang="en-US"/>
              <a:t>        ту, с которой начнётся трудовой жизненный путь?</a:t>
            </a:r>
          </a:p>
          <a:p>
            <a:pPr lvl="0">
              <a:buNone/>
            </a:pPr>
            <a:endParaRPr sz="2000" lang="en-US"/>
          </a:p>
          <a:p>
            <a:pPr lvl="0">
              <a:buNone/>
            </a:pPr>
            <a:r>
              <a:rPr sz="1800" lang="en-US"/>
              <a:t>                   </a:t>
            </a:r>
            <a:r>
              <a:rPr sz="2200" lang="en-US"/>
              <a:t>Помочь в этом поможет классификация профессий</a:t>
            </a:r>
            <a:r>
              <a:rPr sz="2000" lang="en-US"/>
              <a:t>.</a:t>
            </a:r>
          </a:p>
          <a:p>
            <a:pPr lvl="0">
              <a:buNone/>
            </a:pPr>
            <a:endParaRPr sz="2000" lang="en-US"/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bg>
      <p:bgPr>
        <a:solidFill>
          <a:srgbClr val="FFD5CD"/>
        </a:solidFill>
      </p:bgPr>
    </p:bg>
    <p:spTree>
      <p:nvGrpSpPr>
        <p:cNvPr id="3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2" name=""/>
          <p:cNvSpPr/>
          <p:nvPr>
            <p:ph type="title" sz="full" idx="0"/>
          </p:nvPr>
        </p:nvSpPr>
        <p:spPr>
          <a:xfrm rot="0">
            <a:off x="9612312" y="457200"/>
            <a:ext cx="215900" cy="12954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9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r>
              <a:t>     </a:t>
            </a:r>
          </a:p>
        </p:txBody>
      </p:sp>
      <p:sp>
        <p:nvSpPr>
          <p:cNvPr id="1048623" name=""/>
          <p:cNvSpPr/>
          <p:nvPr/>
        </p:nvSpPr>
        <p:spPr>
          <a:xfrm rot="0">
            <a:off x="3059112" y="765175"/>
            <a:ext cx="3671887" cy="574675"/>
          </a:xfrm>
          <a:prstGeom prst="rect"/>
          <a:solidFill>
            <a:srgbClr val="800000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r>
              <a:rPr lang="en-US"/>
              <a:t> </a:t>
            </a:r>
            <a:r>
              <a:rPr i="1" lang="en-US"/>
              <a:t>Моя будущая профессия</a:t>
            </a:r>
          </a:p>
        </p:txBody>
      </p:sp>
      <p:sp>
        <p:nvSpPr>
          <p:cNvPr id="1048624" name=""/>
          <p:cNvSpPr/>
          <p:nvPr/>
        </p:nvSpPr>
        <p:spPr>
          <a:xfrm rot="0">
            <a:off x="2411412" y="1773237"/>
            <a:ext cx="5040312" cy="865187"/>
          </a:xfrm>
          <a:prstGeom prst="rect"/>
          <a:solidFill>
            <a:srgbClr val="D04617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r>
              <a:rPr lang="en-US"/>
              <a:t> </a:t>
            </a:r>
            <a:r>
              <a:rPr sz="2400" lang="en-US"/>
              <a:t>Группы</a:t>
            </a:r>
            <a:r>
              <a:rPr sz="2400" i="1" lang="en-US"/>
              <a:t> </a:t>
            </a:r>
            <a:r>
              <a:rPr sz="2400" lang="en-US"/>
              <a:t>профессий (БОНМ)</a:t>
            </a:r>
          </a:p>
        </p:txBody>
      </p:sp>
      <p:sp>
        <p:nvSpPr>
          <p:cNvPr id="1048625" name=""/>
          <p:cNvSpPr/>
          <p:nvPr/>
        </p:nvSpPr>
        <p:spPr>
          <a:xfrm rot="0">
            <a:off x="1763712" y="2924175"/>
            <a:ext cx="6337300" cy="792162"/>
          </a:xfrm>
          <a:prstGeom prst="rect"/>
          <a:solidFill>
            <a:srgbClr val="92D04F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r>
              <a:rPr lang="en-US"/>
              <a:t> </a:t>
            </a:r>
            <a:r>
              <a:rPr sz="2400" lang="en-US"/>
              <a:t>Отделы профессий (РМАФ)</a:t>
            </a:r>
          </a:p>
        </p:txBody>
      </p:sp>
      <p:sp>
        <p:nvSpPr>
          <p:cNvPr id="1048626" name=""/>
          <p:cNvSpPr/>
          <p:nvPr/>
        </p:nvSpPr>
        <p:spPr>
          <a:xfrm rot="0">
            <a:off x="1331912" y="4005262"/>
            <a:ext cx="7200900" cy="719137"/>
          </a:xfrm>
          <a:prstGeom prst="rect"/>
          <a:solidFill>
            <a:srgbClr val="D66565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r>
              <a:rPr lang="en-US"/>
              <a:t> </a:t>
            </a:r>
            <a:r>
              <a:rPr sz="2400" lang="en-US"/>
              <a:t>Классы профессий (ГПИ)</a:t>
            </a:r>
          </a:p>
        </p:txBody>
      </p:sp>
      <p:sp>
        <p:nvSpPr>
          <p:cNvPr id="1048627" name=""/>
          <p:cNvSpPr/>
          <p:nvPr/>
        </p:nvSpPr>
        <p:spPr>
          <a:xfrm rot="0">
            <a:off x="684212" y="5013325"/>
            <a:ext cx="8137525" cy="936625"/>
          </a:xfrm>
          <a:prstGeom prst="rect"/>
          <a:solidFill>
            <a:srgbClr val="FFE100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r>
              <a:rPr sz="2800" lang="en-US"/>
              <a:t> </a:t>
            </a:r>
            <a:r>
              <a:rPr sz="2400" lang="en-US"/>
              <a:t>Типы профессий (ПТЧЗХ)</a:t>
            </a:r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bg>
      <p:bgPr>
        <a:solidFill>
          <a:srgbClr val="FFD5CD"/>
        </a:solidFill>
      </p:bgPr>
    </p:bg>
    <p:spTree>
      <p:nvGrpSpPr>
        <p:cNvPr id="3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8" name=""/>
          <p:cNvSpPr/>
          <p:nvPr>
            <p:ph type="title" sz="full" idx="0"/>
          </p:nvPr>
        </p:nvSpPr>
        <p:spPr>
          <a:xfrm rot="0">
            <a:off x="2713037" y="601662"/>
            <a:ext cx="5973762" cy="4905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9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pPr algn="ctr" lvl="0"/>
            <a:r>
              <a:rPr sz="3500" lang="en-US"/>
              <a:t>ТИПЫ ПРОФЕССИЙ</a:t>
            </a:r>
          </a:p>
        </p:txBody>
      </p:sp>
      <p:graphicFrame>
        <p:nvGraphicFramePr>
          <p:cNvPr id="4194304" name=""/>
          <p:cNvGraphicFramePr>
            <a:graphicFrameLocks/>
          </p:cNvGraphicFramePr>
          <p:nvPr/>
        </p:nvGraphicFramePr>
        <p:xfrm rot="0">
          <a:off x="479716" y="1240993"/>
          <a:ext cx="8496300" cy="5227637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{5940675A-B579-460E-94D1-54222C63F5DA}</a:tableStyleId>
              </a:tblPr>
              <a:tblGrid>
                <a:gridCol w="2592387"/>
                <a:gridCol w="3071812"/>
                <a:gridCol w="2832100"/>
              </a:tblGrid>
              <a:tr h="504824">
                <a:tc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Тип профессии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Предмет труда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Примеры профессий</a:t>
                      </a:r>
                    </a:p>
                  </a:txBody>
                  <a:tcPr marL="91440" marR="91440" marT="45720" marB="45720" anchor="t" vert="horz"/>
                </a:tc>
              </a:tr>
              <a:tr h="823912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Человек –</a:t>
                      </a:r>
                    </a:p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              природа </a:t>
                      </a:r>
                      <a:r>
                        <a:rPr b="1" sz="2000" lang="en-US">
                          <a:solidFill>
                            <a:schemeClr val="lt2"/>
                          </a:solidFill>
                        </a:rPr>
                        <a:t>(П)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Различные живые организмы, биологические процессы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Тракторист-машинист, рыбовод, зоотехник, агроном</a:t>
                      </a:r>
                    </a:p>
                  </a:txBody>
                  <a:tcPr marL="91440" marR="91440" marT="45720" marB="45720" anchor="t" vert="horz"/>
                </a:tc>
              </a:tr>
              <a:tr h="823912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Человек –</a:t>
                      </a:r>
                    </a:p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               техника </a:t>
                      </a:r>
                      <a:r>
                        <a:rPr b="1" sz="2000" lang="en-US">
                          <a:solidFill>
                            <a:schemeClr val="lt2"/>
                          </a:solidFill>
                        </a:rPr>
                        <a:t>(Т)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Технические системы, вещественные объекты, материалы, виды энергии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Водитель, токарь, диспетчер, инженер</a:t>
                      </a:r>
                    </a:p>
                  </a:txBody>
                  <a:tcPr marL="91440" marR="91440" marT="45720" marB="45720" anchor="t" vert="horz"/>
                </a:tc>
              </a:tr>
              <a:tr h="823912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Человек –</a:t>
                      </a:r>
                    </a:p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              человек </a:t>
                      </a:r>
                      <a:r>
                        <a:rPr b="1" sz="2000" lang="en-US">
                          <a:solidFill>
                            <a:schemeClr val="lt2"/>
                          </a:solidFill>
                        </a:rPr>
                        <a:t>(Ч)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Люди 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Продавец, медсестра, секретарь-машинистка, бортпроводник, учитель</a:t>
                      </a:r>
                    </a:p>
                  </a:txBody>
                  <a:tcPr marL="91440" marR="91440" marT="45720" marB="45720" anchor="t" vert="horz"/>
                </a:tc>
              </a:tr>
              <a:tr h="1125537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Человек – </a:t>
                      </a:r>
                    </a:p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            знаковые</a:t>
                      </a:r>
                    </a:p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              системы </a:t>
                      </a:r>
                      <a:r>
                        <a:rPr b="1" sz="2000" lang="en-US">
                          <a:solidFill>
                            <a:schemeClr val="lt2"/>
                          </a:solidFill>
                        </a:rPr>
                        <a:t>(З)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Условные знаки, цифры, формулы, коды, естественные или искусственные языки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Наборщик, кассир, делопроизводитель, бухгалтер, программист</a:t>
                      </a:r>
                    </a:p>
                  </a:txBody>
                  <a:tcPr marL="91440" marR="91440" marT="45720" marB="45720" anchor="t" vert="horz"/>
                </a:tc>
              </a:tr>
              <a:tr h="1125537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Человек – </a:t>
                      </a:r>
                    </a:p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     художественный </a:t>
                      </a:r>
                    </a:p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                  образ </a:t>
                      </a:r>
                      <a:r>
                        <a:rPr b="1" sz="2000" lang="en-US">
                          <a:solidFill>
                            <a:schemeClr val="lt2"/>
                          </a:solidFill>
                        </a:rPr>
                        <a:t>(Х)</a:t>
                      </a: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                       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Произведения искусства, литературы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Парикмахер-модельер, чеканщик, резчик по камню, фотограф</a:t>
                      </a:r>
                    </a:p>
                  </a:txBody>
                  <a:tcPr marL="91440" marR="91440" marT="45720" marB="45720" anchor="t" vert="horz"/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bg>
      <p:bgPr>
        <a:solidFill>
          <a:srgbClr val="FFD5CD"/>
        </a:solidFill>
      </p:bgPr>
    </p:bg>
    <p:spTree>
      <p:nvGrpSpPr>
        <p:cNvPr id="3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9" name=""/>
          <p:cNvSpPr/>
          <p:nvPr>
            <p:ph type="title" sz="full" idx="0"/>
          </p:nvPr>
        </p:nvSpPr>
        <p:spPr>
          <a:xfrm rot="0">
            <a:off x="1676400" y="457200"/>
            <a:ext cx="7010400" cy="59531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9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pPr algn="ctr" lvl="0"/>
            <a:r>
              <a:rPr sz="3500" lang="en-US"/>
              <a:t>Классы профессий</a:t>
            </a:r>
          </a:p>
        </p:txBody>
      </p:sp>
      <p:graphicFrame>
        <p:nvGraphicFramePr>
          <p:cNvPr id="4194305" name=""/>
          <p:cNvGraphicFramePr>
            <a:graphicFrameLocks/>
          </p:cNvGraphicFramePr>
          <p:nvPr/>
        </p:nvGraphicFramePr>
        <p:xfrm rot="0">
          <a:off x="142008" y="1877226"/>
          <a:ext cx="8351837" cy="4113212"/>
        </p:xfrm>
        <a:graphic>
          <a:graphicData uri="http://schemas.openxmlformats.org/drawingml/2006/table">
            <a:tbl>
              <a:tblPr/>
              <a:tblGrid>
                <a:gridCol w="2784474"/>
                <a:gridCol w="2782887"/>
                <a:gridCol w="2784474"/>
              </a:tblGrid>
              <a:tr h="592137">
                <a:tc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Классы профессии</a:t>
                      </a:r>
                    </a:p>
                  </a:txBody>
                  <a:tcPr marL="91440" marR="91440" marT="45720" marB="45720" anchor="t" vert="horz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Цель труда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Примеры профессий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1173162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Гностические </a:t>
                      </a:r>
                      <a:r>
                        <a:rPr b="1" sz="2000" lang="en-US">
                          <a:solidFill>
                            <a:schemeClr val="lt2"/>
                          </a:solidFill>
                        </a:rPr>
                        <a:t>(Г)</a:t>
                      </a:r>
                    </a:p>
                  </a:txBody>
                  <a:tcPr marL="91440" marR="91440" marT="45720" marB="45720" anchor="t" vert="horz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Распознать, различить, оценить, проверить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Контролёр, сборщик часов, осмотрщик вагонов, товаровед, эксперт, следователь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1174749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Преобразующие </a:t>
                      </a:r>
                      <a:r>
                        <a:rPr b="1" sz="2000" lang="en-US">
                          <a:solidFill>
                            <a:schemeClr val="lt2"/>
                          </a:solidFill>
                        </a:rPr>
                        <a:t>(П)</a:t>
                      </a:r>
                    </a:p>
                  </a:txBody>
                  <a:tcPr marL="91440" marR="91440" marT="45720" marB="45720" anchor="t" vert="horz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Обработать, переместить, организовать, преобразить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Паркетчик, слесарь, портной, водитель, преподаватель, живописец по росписи фарфора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1173162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2000" lang="en-US">
                          <a:solidFill>
                            <a:schemeClr val="lt2"/>
                          </a:solidFill>
                        </a:rPr>
                        <a:t>Изыскательские </a:t>
                      </a:r>
                      <a:r>
                        <a:rPr b="1" sz="2000" lang="en-US">
                          <a:solidFill>
                            <a:schemeClr val="lt2"/>
                          </a:solidFill>
                        </a:rPr>
                        <a:t>(И)</a:t>
                      </a:r>
                    </a:p>
                  </a:txBody>
                  <a:tcPr marL="91440" marR="91440" marT="45720" marB="45720" anchor="t" vert="horz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Изобрести, придумать. Найти новый вариант, сконструировать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Закройщик, размётчик, селекционер, конструктор, художник-оформитель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bg>
      <p:bgPr>
        <a:solidFill>
          <a:srgbClr val="FFD5CD"/>
        </a:solidFill>
      </p:bgPr>
    </p:bg>
    <p:spTree>
      <p:nvGrpSpPr>
        <p:cNvPr id="4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2" name=""/>
          <p:cNvSpPr/>
          <p:nvPr>
            <p:ph type="title" sz="full" idx="0"/>
          </p:nvPr>
        </p:nvSpPr>
        <p:spPr>
          <a:xfrm rot="0">
            <a:off x="1676400" y="457200"/>
            <a:ext cx="7010400" cy="6667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9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pPr algn="ctr" lvl="0"/>
            <a:r>
              <a:rPr b="1" sz="3500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Отделы профессий</a:t>
            </a:r>
            <a:endParaRPr b="1" sz="3500" lang="en-US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graphicFrame>
        <p:nvGraphicFramePr>
          <p:cNvPr id="4194306" name=""/>
          <p:cNvGraphicFramePr>
            <a:graphicFrameLocks/>
          </p:cNvGraphicFramePr>
          <p:nvPr/>
        </p:nvGraphicFramePr>
        <p:xfrm rot="0">
          <a:off x="468313" y="1900049"/>
          <a:ext cx="8207375" cy="4478337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{5940675A-B579-460E-94D1-54222C63F5DA}</a:tableStyleId>
              </a:tblPr>
              <a:tblGrid>
                <a:gridCol w="4105275"/>
                <a:gridCol w="4102100"/>
              </a:tblGrid>
              <a:tr h="592137">
                <a:tc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sz="2000" lang="en-US">
                          <a:solidFill>
                            <a:srgbClr val="800000"/>
                          </a:solidFill>
                        </a:rPr>
                        <a:t>Отделы профессий</a:t>
                      </a:r>
                      <a:endParaRPr sz="2000" lang="en-US">
                        <a:solidFill>
                          <a:srgbClr val="800000"/>
                        </a:solidFill>
                      </a:endParaRP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sz="2000" lang="en-US">
                          <a:solidFill>
                            <a:srgbClr val="800000"/>
                          </a:solidFill>
                        </a:rPr>
                        <a:t>Примеры профессий</a:t>
                      </a:r>
                      <a:endParaRPr sz="2000" lang="en-US">
                        <a:solidFill>
                          <a:srgbClr val="800000"/>
                        </a:solidFill>
                      </a:endParaRPr>
                    </a:p>
                  </a:txBody>
                  <a:tcPr marL="91440" marR="91440" marT="45720" marB="45720" anchor="t" vert="horz"/>
                </a:tc>
              </a:tr>
              <a:tr h="938212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Профессии, связанные с использованием ручного труда </a:t>
                      </a:r>
                      <a:r>
                        <a:rPr b="1" sz="1600" lang="en-US">
                          <a:solidFill>
                            <a:schemeClr val="lt2"/>
                          </a:solidFill>
                        </a:rPr>
                        <a:t>(Р)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Столяр, монтажник радиоаппаратуры, ювелир, музыкант, хирург</a:t>
                      </a:r>
                    </a:p>
                  </a:txBody>
                  <a:tcPr marL="91440" marR="91440" marT="45720" marB="45720" anchor="t" vert="horz"/>
                </a:tc>
              </a:tr>
              <a:tr h="939799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Профессии, связанные с использованием машин с ручным управлением </a:t>
                      </a:r>
                      <a:r>
                        <a:rPr b="1" sz="1600" lang="en-US">
                          <a:solidFill>
                            <a:schemeClr val="lt2"/>
                          </a:solidFill>
                        </a:rPr>
                        <a:t>(М)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Токарь, водитель, машинист тепловоза, оператор связи</a:t>
                      </a:r>
                    </a:p>
                  </a:txBody>
                  <a:tcPr marL="91440" marR="91440" marT="45720" marB="45720" anchor="t" vert="horz"/>
                </a:tc>
              </a:tr>
              <a:tr h="1068387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Профессии, связанные с использованием полуавтоматов, автоматов, автоматических линий, робототехнических комплексов </a:t>
                      </a:r>
                      <a:r>
                        <a:rPr b="1" sz="1600" lang="en-US">
                          <a:solidFill>
                            <a:schemeClr val="lt2"/>
                          </a:solidFill>
                        </a:rPr>
                        <a:t>(А)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Сталевар, печатник, аппаратчик, оператор прокатных станков</a:t>
                      </a:r>
                    </a:p>
                  </a:txBody>
                  <a:tcPr marL="91440" marR="91440" marT="45720" marB="45720" anchor="t" vert="horz"/>
                </a:tc>
              </a:tr>
              <a:tr h="939799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Профессии, связанные с использованием функциональных средств, орудий труда </a:t>
                      </a:r>
                      <a:r>
                        <a:rPr b="1" sz="1600" lang="en-US">
                          <a:solidFill>
                            <a:schemeClr val="lt2"/>
                          </a:solidFill>
                        </a:rPr>
                        <a:t>(Ф)</a:t>
                      </a:r>
                    </a:p>
                  </a:txBody>
                  <a:tcPr marL="91440" marR="91440" marT="45720" marB="45720" anchor="t" vert="horz"/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1600" lang="en-US">
                          <a:solidFill>
                            <a:schemeClr val="lt2"/>
                          </a:solidFill>
                        </a:rPr>
                        <a:t>Преподаватель, актёр, дирижёр, режиссёр</a:t>
                      </a:r>
                    </a:p>
                  </a:txBody>
                  <a:tcPr marL="91440" marR="91440" marT="45720" marB="45720" anchor="t" vert="horz"/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bg>
      <p:bgPr>
        <a:solidFill>
          <a:srgbClr val="FFD5CD"/>
        </a:solidFill>
      </p:bgPr>
    </p:bg>
    <p:spTree>
      <p:nvGrpSpPr>
        <p:cNvPr id="5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42" name=""/>
          <p:cNvSpPr/>
          <p:nvPr>
            <p:ph type="title" sz="full" idx="0"/>
          </p:nvPr>
        </p:nvSpPr>
        <p:spPr>
          <a:xfrm rot="0">
            <a:off x="1676400" y="457200"/>
            <a:ext cx="7010400" cy="12954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9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pPr algn="ctr" lvl="0"/>
            <a:r>
              <a:rPr b="1" lang="en-US">
                <a:solidFill>
                  <a:srgbClr val="000080"/>
                </a:solidFill>
              </a:rPr>
              <a:t>Совмещение профессий и специальностей</a:t>
            </a:r>
            <a:endParaRPr b="1" lang="en-US">
              <a:solidFill>
                <a:srgbClr val="000080"/>
              </a:solidFill>
            </a:endParaRPr>
          </a:p>
        </p:txBody>
      </p:sp>
      <p:sp>
        <p:nvSpPr>
          <p:cNvPr id="1048743" name=""/>
          <p:cNvSpPr/>
          <p:nvPr>
            <p:ph type="body" sz="full" idx="1"/>
          </p:nvPr>
        </p:nvSpPr>
        <p:spPr>
          <a:xfrm rot="0">
            <a:off x="179387" y="1989137"/>
            <a:ext cx="8713788" cy="46164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o"/>
              <a:defRPr baseline="0" b="0" sz="28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baseline="0" b="0" sz="25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p"/>
              <a:defRPr baseline="0" b="0" sz="22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baseline="0" b="0" sz="20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o"/>
              <a:defRPr baseline="0" b="0" sz="20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>
              <a:buNone/>
            </a:pPr>
            <a:r>
              <a:rPr altLang="en-US" sz="2000" lang="ru-RU">
                <a:solidFill>
                  <a:srgbClr val="000080"/>
                </a:solidFill>
              </a:rPr>
              <a:t>Профессия – </a:t>
            </a:r>
            <a:r>
              <a:rPr altLang="en-US" sz="2000" lang="ru-RU">
                <a:solidFill>
                  <a:srgbClr val="000080"/>
                </a:solidFill>
              </a:rPr>
              <a:t>ФЕРМЕР,в</a:t>
            </a:r>
            <a:r>
              <a:rPr altLang="en-US" sz="2000" lang="ru-RU">
                <a:solidFill>
                  <a:srgbClr val="000080"/>
                </a:solidFill>
              </a:rPr>
              <a:t> каком-то роде уникальна. При существующей </a:t>
            </a:r>
            <a:endParaRPr altLang="en-US" sz="2000" lang="ru-RU">
              <a:solidFill>
                <a:srgbClr val="000080"/>
              </a:solidFill>
            </a:endParaRPr>
          </a:p>
          <a:p>
            <a:pPr lvl="0">
              <a:buNone/>
            </a:pPr>
            <a:r>
              <a:rPr altLang="en-US" sz="2000" lang="ru-RU">
                <a:solidFill>
                  <a:srgbClr val="000080"/>
                </a:solidFill>
              </a:rPr>
              <a:t>сейчас тенденции к специализации в любом производстве, фермеру </a:t>
            </a:r>
            <a:endParaRPr altLang="en-US" sz="2000" lang="ru-RU">
              <a:solidFill>
                <a:srgbClr val="000080"/>
              </a:solidFill>
            </a:endParaRPr>
          </a:p>
          <a:p>
            <a:pPr lvl="0">
              <a:buNone/>
            </a:pPr>
            <a:r>
              <a:rPr altLang="en-US" sz="2000" lang="ru-RU">
                <a:solidFill>
                  <a:srgbClr val="000080"/>
                </a:solidFill>
              </a:rPr>
              <a:t>часто приходится совмещать в себе несколько профессий, </a:t>
            </a:r>
            <a:r>
              <a:rPr altLang="en-US" sz="2000" lang="ru-RU">
                <a:solidFill>
                  <a:srgbClr val="000080"/>
                </a:solidFill>
              </a:rPr>
              <a:t>специаль</a:t>
            </a:r>
            <a:r>
              <a:rPr altLang="en-US" sz="2000" lang="ru-RU">
                <a:solidFill>
                  <a:srgbClr val="000080"/>
                </a:solidFill>
              </a:rPr>
              <a:t>-</a:t>
            </a:r>
            <a:endParaRPr altLang="en-US" sz="2000" lang="ru-RU">
              <a:solidFill>
                <a:srgbClr val="000080"/>
              </a:solidFill>
            </a:endParaRPr>
          </a:p>
          <a:p>
            <a:pPr lvl="0">
              <a:buNone/>
            </a:pPr>
            <a:r>
              <a:rPr altLang="en-US" sz="2000" lang="ru-RU">
                <a:solidFill>
                  <a:srgbClr val="000080"/>
                </a:solidFill>
              </a:rPr>
              <a:t>ностей</a:t>
            </a:r>
            <a:r>
              <a:rPr altLang="en-US" sz="2000" lang="ru-RU">
                <a:solidFill>
                  <a:srgbClr val="000080"/>
                </a:solidFill>
              </a:rPr>
              <a:t>.</a:t>
            </a:r>
            <a:endParaRPr altLang="en-US" sz="2000" lang="ru-RU">
              <a:solidFill>
                <a:srgbClr val="000080"/>
              </a:solidFill>
            </a:endParaRPr>
          </a:p>
          <a:p>
            <a:pPr lvl="0"/>
            <a:endParaRPr altLang="en-US" sz="2000" lang="ru-RU"/>
          </a:p>
        </p:txBody>
      </p:sp>
      <p:sp>
        <p:nvSpPr>
          <p:cNvPr id="1048744" name=""/>
          <p:cNvSpPr/>
          <p:nvPr/>
        </p:nvSpPr>
        <p:spPr>
          <a:xfrm rot="0">
            <a:off x="4140200" y="4221162"/>
            <a:ext cx="1439862" cy="1295400"/>
          </a:xfrm>
          <a:prstGeom prst="ellipse"/>
          <a:solidFill>
            <a:schemeClr val="accent1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r>
              <a:rPr lang="en-US"/>
              <a:t> ФЕРМЕР</a:t>
            </a:r>
          </a:p>
        </p:txBody>
      </p:sp>
      <p:sp>
        <p:nvSpPr>
          <p:cNvPr id="1048745" name=""/>
          <p:cNvSpPr/>
          <p:nvPr/>
        </p:nvSpPr>
        <p:spPr>
          <a:xfrm rot="0">
            <a:off x="1476375" y="3789362"/>
            <a:ext cx="1441450" cy="1366837"/>
          </a:xfrm>
          <a:prstGeom prst="ellipse"/>
          <a:solidFill>
            <a:schemeClr val="accent1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r>
              <a:rPr lang="en-US"/>
              <a:t>Бухгалтер</a:t>
            </a:r>
          </a:p>
        </p:txBody>
      </p:sp>
      <p:sp>
        <p:nvSpPr>
          <p:cNvPr id="1048746" name=""/>
          <p:cNvSpPr/>
          <p:nvPr/>
        </p:nvSpPr>
        <p:spPr>
          <a:xfrm rot="0">
            <a:off x="2916237" y="3068637"/>
            <a:ext cx="1439862" cy="1223962"/>
          </a:xfrm>
          <a:prstGeom prst="ellipse"/>
          <a:solidFill>
            <a:schemeClr val="accent1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r>
              <a:rPr lang="en-US"/>
              <a:t> Механизатор</a:t>
            </a:r>
          </a:p>
        </p:txBody>
      </p:sp>
      <p:sp>
        <p:nvSpPr>
          <p:cNvPr id="1048747" name=""/>
          <p:cNvSpPr/>
          <p:nvPr/>
        </p:nvSpPr>
        <p:spPr>
          <a:xfrm rot="0">
            <a:off x="5508625" y="3068637"/>
            <a:ext cx="1368425" cy="1154112"/>
          </a:xfrm>
          <a:prstGeom prst="ellipse"/>
          <a:solidFill>
            <a:schemeClr val="accent1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r>
              <a:rPr lang="en-US"/>
              <a:t>Слесарь</a:t>
            </a:r>
          </a:p>
        </p:txBody>
      </p:sp>
      <p:sp>
        <p:nvSpPr>
          <p:cNvPr id="1048748" name=""/>
          <p:cNvSpPr/>
          <p:nvPr/>
        </p:nvSpPr>
        <p:spPr>
          <a:xfrm rot="0">
            <a:off x="6948487" y="3933825"/>
            <a:ext cx="1295400" cy="1223962"/>
          </a:xfrm>
          <a:prstGeom prst="ellipse"/>
          <a:solidFill>
            <a:schemeClr val="accent1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r>
              <a:rPr lang="en-US"/>
              <a:t> Экономист</a:t>
            </a:r>
          </a:p>
        </p:txBody>
      </p:sp>
      <p:sp>
        <p:nvSpPr>
          <p:cNvPr id="1048749" name=""/>
          <p:cNvSpPr/>
          <p:nvPr/>
        </p:nvSpPr>
        <p:spPr>
          <a:xfrm rot="0">
            <a:off x="2627312" y="5229225"/>
            <a:ext cx="1439862" cy="1368425"/>
          </a:xfrm>
          <a:prstGeom prst="ellipse"/>
          <a:solidFill>
            <a:schemeClr val="accent1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r>
              <a:rPr lang="en-US"/>
              <a:t>Агроном</a:t>
            </a:r>
          </a:p>
        </p:txBody>
      </p:sp>
      <p:sp>
        <p:nvSpPr>
          <p:cNvPr id="1048750" name=""/>
          <p:cNvSpPr/>
          <p:nvPr/>
        </p:nvSpPr>
        <p:spPr>
          <a:xfrm rot="0">
            <a:off x="5651500" y="5157787"/>
            <a:ext cx="1368425" cy="1366837"/>
          </a:xfrm>
          <a:prstGeom prst="ellipse"/>
          <a:solidFill>
            <a:schemeClr val="accent1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lvl="0"/>
            <a:r>
              <a:rPr lang="en-US"/>
              <a:t>Зоотехник</a:t>
            </a:r>
          </a:p>
        </p:txBody>
      </p:sp>
      <p:sp>
        <p:nvSpPr>
          <p:cNvPr id="1048751" name=""/>
          <p:cNvSpPr/>
          <p:nvPr/>
        </p:nvSpPr>
        <p:spPr>
          <a:xfrm rot="0">
            <a:off x="4140200" y="4076700"/>
            <a:ext cx="215900" cy="287337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752" name=""/>
          <p:cNvSpPr/>
          <p:nvPr/>
        </p:nvSpPr>
        <p:spPr>
          <a:xfrm rot="0" flipH="1">
            <a:off x="5292725" y="3933825"/>
            <a:ext cx="431800" cy="358775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753" name=""/>
          <p:cNvSpPr/>
          <p:nvPr/>
        </p:nvSpPr>
        <p:spPr>
          <a:xfrm rot="0">
            <a:off x="2987675" y="4581525"/>
            <a:ext cx="1079500" cy="142875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754" name=""/>
          <p:cNvSpPr/>
          <p:nvPr/>
        </p:nvSpPr>
        <p:spPr>
          <a:xfrm rot="0" flipH="1">
            <a:off x="5580062" y="4581525"/>
            <a:ext cx="1296987" cy="142875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755" name=""/>
          <p:cNvSpPr/>
          <p:nvPr/>
        </p:nvSpPr>
        <p:spPr>
          <a:xfrm rot="0" flipV="1">
            <a:off x="3924300" y="5229225"/>
            <a:ext cx="431800" cy="215900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756" name=""/>
          <p:cNvSpPr/>
          <p:nvPr/>
        </p:nvSpPr>
        <p:spPr>
          <a:xfrm rot="0" flipH="1" flipV="1">
            <a:off x="5508625" y="5229225"/>
            <a:ext cx="287337" cy="215900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</p:spTree>
  </p:cSld>
  <p:clrMapOvr>
    <a:masterClrMapping/>
  </p:clrMapOvr>
  <p:timing/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FFFFFF"/>
      </a:dk1>
      <a:lt1>
        <a:srgbClr val="000066"/>
      </a:lt1>
      <a:dk2>
        <a:srgbClr val="FFFFCC"/>
      </a:dk2>
      <a:lt2>
        <a:srgbClr val="FFFFFF"/>
      </a:lt2>
      <a:accent1>
        <a:srgbClr val="0078F0"/>
      </a:accent1>
      <a:accent2>
        <a:srgbClr val="CCECFF"/>
      </a:accent2>
      <a:accent3>
        <a:srgbClr val="AAAAB9"/>
      </a:accent3>
      <a:accent4>
        <a:srgbClr val="DCDCDC"/>
      </a:accent4>
      <a:accent5>
        <a:srgbClr val="AABEF6"/>
      </a:accent5>
      <a:accent6>
        <a:srgbClr val="B7D3E5"/>
      </a:accent6>
      <a:hlink>
        <a:srgbClr val="3399FF"/>
      </a:hlink>
      <a:folHlink>
        <a:srgbClr val="FF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FFFFFF"/>
        </a:dk1>
        <a:lt1>
          <a:srgbClr val="000000"/>
        </a:lt1>
        <a:dk2>
          <a:srgbClr val="C0C0C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CDCDC"/>
        </a:accent4>
        <a:accent5>
          <a:srgbClr val="FFADAA"/>
        </a:accent5>
        <a:accent6>
          <a:srgbClr val="5B5B89"/>
        </a:accent6>
        <a:hlink>
          <a:srgbClr val="FFFF99"/>
        </a:hlink>
        <a:folHlink>
          <a:srgbClr val="FF9900"/>
        </a:folHlink>
      </a:clrScheme>
    </a:extraClrScheme>
    <a:extraClrScheme>
      <a:clrScheme name="Default Color Scheme 2">
        <a:dk1>
          <a:srgbClr val="FFFFFF"/>
        </a:dk1>
        <a:lt1>
          <a:srgbClr val="400040"/>
        </a:lt1>
        <a:dk2>
          <a:srgbClr val="CC99FF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B0AAB0"/>
        </a:accent3>
        <a:accent4>
          <a:srgbClr val="DCDCDC"/>
        </a:accent4>
        <a:accent5>
          <a:srgbClr val="FFB9FF"/>
        </a:accent5>
        <a:accent6>
          <a:srgbClr val="B700B7"/>
        </a:accent6>
        <a:hlink>
          <a:srgbClr val="FF7C80"/>
        </a:hlink>
        <a:folHlink>
          <a:srgbClr val="990099"/>
        </a:folHlink>
      </a:clrScheme>
    </a:extraClrScheme>
    <a:extraClrScheme>
      <a:clrScheme name="Default Color Scheme 3">
        <a:dk1>
          <a:srgbClr val="FFFFFF"/>
        </a:dk1>
        <a:lt1>
          <a:srgbClr val="34022D"/>
        </a:lt1>
        <a:dk2>
          <a:srgbClr val="CC99FF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DAAAC"/>
        </a:accent3>
        <a:accent4>
          <a:srgbClr val="DCDCDC"/>
        </a:accent4>
        <a:accent5>
          <a:srgbClr val="BEB6E0"/>
        </a:accent5>
        <a:accent6>
          <a:srgbClr val="892DE5"/>
        </a:accent6>
        <a:hlink>
          <a:srgbClr val="993366"/>
        </a:hlink>
        <a:folHlink>
          <a:srgbClr val="969696"/>
        </a:folHlink>
      </a:clrScheme>
    </a:extraClrScheme>
    <a:extraClrScheme>
      <a:clrScheme name="Default Color Scheme 4">
        <a:dk1>
          <a:srgbClr val="FFFFFF"/>
        </a:dk1>
        <a:lt1>
          <a:srgbClr val="000066"/>
        </a:lt1>
        <a:dk2>
          <a:srgbClr val="FFFFCC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9"/>
        </a:accent3>
        <a:accent4>
          <a:srgbClr val="DCDCDC"/>
        </a:accent4>
        <a:accent5>
          <a:srgbClr val="AABEF6"/>
        </a:accent5>
        <a:accent6>
          <a:srgbClr val="B7D3E5"/>
        </a:accent6>
        <a:hlink>
          <a:srgbClr val="3399FF"/>
        </a:hlink>
        <a:folHlink>
          <a:srgbClr val="FFCC00"/>
        </a:folHlink>
      </a:clrScheme>
    </a:extraClrScheme>
    <a:extraClrScheme>
      <a:clrScheme name="Default Color Scheme 5">
        <a:dk1>
          <a:srgbClr val="FFFFFF"/>
        </a:dk1>
        <a:lt1>
          <a:srgbClr val="4E009C"/>
        </a:lt1>
        <a:dk2>
          <a:srgbClr val="00FFFF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3AACB"/>
        </a:accent3>
        <a:accent4>
          <a:srgbClr val="DCDCDC"/>
        </a:accent4>
        <a:accent5>
          <a:srgbClr val="AAD0CF"/>
        </a:accent5>
        <a:accent6>
          <a:srgbClr val="2D89E5"/>
        </a:accent6>
        <a:hlink>
          <a:srgbClr val="FFFFCC"/>
        </a:hlink>
        <a:folHlink>
          <a:srgbClr val="FFCC00"/>
        </a:folHlink>
      </a:clrScheme>
    </a:extraClrScheme>
    <a:extraClrScheme>
      <a:clrScheme name="Default Color Scheme 6">
        <a:dk1>
          <a:srgbClr val="FFFFFF"/>
        </a:dk1>
        <a:lt1>
          <a:srgbClr val="003300"/>
        </a:lt1>
        <a:dk2>
          <a:srgbClr val="CCCC33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CDCDC"/>
        </a:accent4>
        <a:accent5>
          <a:srgbClr val="AAC1AA"/>
        </a:accent5>
        <a:accent6>
          <a:srgbClr val="5B8900"/>
        </a:accent6>
        <a:hlink>
          <a:srgbClr val="FFCC00"/>
        </a:hlink>
        <a:folHlink>
          <a:srgbClr val="CC9900"/>
        </a:folHlink>
      </a:clrScheme>
    </a:extraClrScheme>
    <a:extraClrScheme>
      <a:clrScheme name="Default Color Scheme 7">
        <a:dk1>
          <a:srgbClr val="FFFFFF"/>
        </a:dk1>
        <a:lt1>
          <a:srgbClr val="800000"/>
        </a:lt1>
        <a:dk2>
          <a:srgbClr val="CCCC99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1AAAA"/>
        </a:accent3>
        <a:accent4>
          <a:srgbClr val="DCDCDC"/>
        </a:accent4>
        <a:accent5>
          <a:srgbClr val="E2CAAA"/>
        </a:accent5>
        <a:accent6>
          <a:srgbClr val="895B2D"/>
        </a:accent6>
        <a:hlink>
          <a:srgbClr val="FFFFCC"/>
        </a:hlink>
        <a:folHlink>
          <a:srgbClr val="DDD800"/>
        </a:folHlink>
      </a:clrScheme>
    </a:extraClrScheme>
    <a:extraClrScheme>
      <a:clrScheme name="Default Color Scheme 8">
        <a:dk1>
          <a:srgbClr val="204162"/>
        </a:dk1>
        <a:lt1>
          <a:srgbClr val="FFFFFF"/>
        </a:lt1>
        <a:dk2>
          <a:srgbClr val="003300"/>
        </a:dk2>
        <a:lt2>
          <a:srgbClr val="204162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753"/>
        </a:accent4>
        <a:accent5>
          <a:srgbClr val="CAE2AA"/>
        </a:accent5>
        <a:accent6>
          <a:srgbClr val="2D5B2D"/>
        </a:accent6>
        <a:hlink>
          <a:srgbClr val="6666FF"/>
        </a:hlink>
        <a:folHlink>
          <a:srgbClr val="C5C248"/>
        </a:folHlink>
      </a:clrScheme>
    </a:extraClrScheme>
    <a:extraClrScheme>
      <a:clrScheme name="Default Color Scheme 9">
        <a:dk1>
          <a:srgbClr val="000000"/>
        </a:dk1>
        <a:lt1>
          <a:srgbClr val="FFFFFF"/>
        </a:lt1>
        <a:dk2>
          <a:srgbClr val="000066"/>
        </a:dk2>
        <a:lt2>
          <a:srgbClr val="1C1C34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B89B7"/>
        </a:accent6>
        <a:hlink>
          <a:srgbClr val="005A58"/>
        </a:hlink>
        <a:folHlink>
          <a:srgbClr val="80800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">
    <a:dk1>
      <a:srgbClr val="FFFFFF"/>
    </a:dk1>
    <a:lt1>
      <a:srgbClr val="000066"/>
    </a:lt1>
    <a:dk2>
      <a:srgbClr val="FFFFCC"/>
    </a:dk2>
    <a:lt2>
      <a:srgbClr val="FFFFFF"/>
    </a:lt2>
    <a:accent1>
      <a:srgbClr val="0078F0"/>
    </a:accent1>
    <a:accent2>
      <a:srgbClr val="CCECFF"/>
    </a:accent2>
    <a:accent3>
      <a:srgbClr val="AAAAB9"/>
    </a:accent3>
    <a:accent4>
      <a:srgbClr val="DCDCDC"/>
    </a:accent4>
    <a:accent5>
      <a:srgbClr val="AABEF6"/>
    </a:accent5>
    <a:accent6>
      <a:srgbClr val="B7D3E5"/>
    </a:accent6>
    <a:hlink>
      <a:srgbClr val="3399FF"/>
    </a:hlink>
    <a:folHlink>
      <a:srgbClr val="FFCC00"/>
    </a:folHlink>
  </a:clrScheme>
</a:themeOverrid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КОНКУРС БАННЕРОВ «Рабочие профессии  в реальном времени» </dc:title>
  <dc:creator>УЧЕНИК1</dc:creator>
  <cp:lastModifiedBy>УЧЕНИК1</cp:lastModifiedBy>
  <dcterms:created xsi:type="dcterms:W3CDTF">2008-03-14T01:01:44Z</dcterms:created>
  <dcterms:modified xsi:type="dcterms:W3CDTF">2023-01-19T13:50:50Z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21c048930b324cb09ca854d48505fb9e</vt:lpwstr>
  </property>
</Properties>
</file>