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3.xml" ContentType="application/vnd.openxmlformats-officedocument.theme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firstSlideNum="1" rtl="0" saveSubsetFonts="0" serverZoom="0" showSpecialPlsOnTitleSld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type="screen4x3" cy="6858000" cx="9144000"/>
  <p:notesSz cx="6858000" cy="9144000"/>
  <p:defaultTextStyle>
    <a:lvl1pPr algn="l" fontAlgn="base" indent="0" latinLnBrk="1" marL="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sym typeface="Arial" pitchFamily="0" charset="0"/>
      </a:defRPr>
    </a:lvl1pPr>
    <a:lvl2pPr algn="l" fontAlgn="base" indent="0" latinLnBrk="1" marL="4572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sym typeface="Arial" pitchFamily="0" charset="0"/>
      </a:defRPr>
    </a:lvl2pPr>
    <a:lvl3pPr algn="l" fontAlgn="base" indent="0" latinLnBrk="1" marL="9144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sym typeface="Arial" pitchFamily="0" charset="0"/>
      </a:defRPr>
    </a:lvl3pPr>
    <a:lvl4pPr algn="l" fontAlgn="base" indent="0" latinLnBrk="1" marL="13716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sym typeface="Arial" pitchFamily="0" charset="0"/>
      </a:defRPr>
    </a:lvl4pPr>
    <a:lvl5pPr algn="l" fontAlgn="base" indent="0" latinLnBrk="1" marL="18288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sym typeface="Arial" pitchFamily="0" charset="0"/>
      </a:defRPr>
    </a:lvl5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View">
  <p:normalViewPr showOutlineIcons="1" snapVertSplitter="0" vertBarState="restored" horzBarState="restored" preferSingleView="0">
    <p:restoredLeft sz="15620"/>
    <p:restoredTop sz="94660"/>
  </p:normalViewPr>
  <p:slideViewPr>
    <p:cSldViewPr showGuides="0" snapToGrid="1" snapToObjects="0">
      <p:cViewPr varScale="0">
        <p:scale>
          <a:sx n="73" d="100"/>
          <a:sy n="73" d="100"/>
        </p:scale>
        <p:origin x="-1278" y="102"/>
      </p:cViewPr>
      <p:guideLst>
        <p:guide orient="horz" pos="2160"/>
        <p:guide orient="vert" pos="2880"/>
      </p:guideLst>
    </p:cSldViewPr>
  </p:slideViewPr>
  <p:gridSpacing cx="0" cy="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tableStyles" Target="tableStyle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3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88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blipFill rotWithShape="0">
          <a:blip xmlns:r="http://schemas.openxmlformats.org/officeDocument/2006/relationships" r:embed="rId1">
            <a:alphaModFix amt="100000"/>
          </a:blip>
          <a:srcRect/>
          <a:stretch>
            <a:fillRect/>
          </a:stretch>
        </a:blipFill>
      </p:bgPr>
    </p:bg>
    <p:spTree>
      <p:nvGrpSpPr>
        <p:cNvPr id="3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1" name="Полилиния 6"/>
          <p:cNvSpPr/>
          <p:nvPr/>
        </p:nvSpPr>
        <p:spPr>
          <a:xfrm rot="0">
            <a:off x="-9525" y="-7937"/>
            <a:ext cx="9163050" cy="1041400"/>
          </a:xfrm>
          <a:custGeom>
            <a:avLst/>
            <a:gdLst>
              <a:gd name="l" fmla="*/ 0 w 5772"/>
              <a:gd name="t" fmla="*/ 0 h 656"/>
              <a:gd name="r" fmla="*/ 5772 w 5772"/>
              <a:gd name="b" fmla="*/ 656 h 656"/>
            </a:gdLst>
            <a:ah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</a:path>
            </a:pathLst>
          </a:custGeom>
          <a:gradFill rotWithShape="0">
            <a:gsLst>
              <a:gs pos="0">
                <a:srgbClr val="0079AF">
                  <a:alpha val="45000"/>
                </a:srgbClr>
              </a:gs>
              <a:gs pos="100000">
                <a:srgbClr val="00EBF8">
                  <a:alpha val="54999"/>
                </a:srgbClr>
              </a:gs>
            </a:gsLst>
            <a:lin ang="5400000" scaled="1"/>
          </a:gradFill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lang="en-US">
              <a:latin typeface="Constantia" pitchFamily="18" charset="0"/>
            </a:endParaRPr>
          </a:p>
        </p:txBody>
      </p:sp>
      <p:sp>
        <p:nvSpPr>
          <p:cNvPr id="1048622" name="Полилиния 7"/>
          <p:cNvSpPr/>
          <p:nvPr/>
        </p:nvSpPr>
        <p:spPr>
          <a:xfrm rot="0">
            <a:off x="4381500" y="-7937"/>
            <a:ext cx="4762500" cy="638175"/>
          </a:xfrm>
          <a:custGeom>
            <a:avLst/>
            <a:gdLst>
              <a:gd name="l" fmla="*/ 0 w 3000"/>
              <a:gd name="t" fmla="*/ 0 h 595"/>
              <a:gd name="r" fmla="*/ 3000 w 3000"/>
              <a:gd name="b" fmla="*/ 595 h 595"/>
            </a:gdLst>
            <a:ah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00ADB6">
                  <a:alpha val="29999"/>
                </a:srgbClr>
              </a:gs>
              <a:gs pos="0">
                <a:srgbClr val="00ADB6">
                  <a:alpha val="29999"/>
                </a:srgbClr>
              </a:gs>
              <a:gs pos="80000">
                <a:srgbClr val="009BE5">
                  <a:alpha val="45000"/>
                </a:srgbClr>
              </a:gs>
              <a:gs pos="100000">
                <a:srgbClr val="009BE5">
                  <a:alpha val="48750"/>
                </a:srgbClr>
              </a:gs>
            </a:gsLst>
            <a:lin ang="5400000" scaled="1"/>
          </a:gradFill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lang="en-US">
              <a:latin typeface="Constantia" pitchFamily="18" charset="0"/>
            </a:endParaRPr>
          </a:p>
        </p:txBody>
      </p:sp>
      <p:grpSp>
        <p:nvGrpSpPr>
          <p:cNvPr id="37" name=""/>
          <p:cNvGrpSpPr/>
          <p:nvPr/>
        </p:nvGrpSpPr>
        <p:grpSpPr>
          <a:xfrm rot="0">
            <a:off x="-19050" y="203200"/>
            <a:ext cx="9180512" cy="647700"/>
            <a:chOff x="-19045" y="216550"/>
            <a:chExt cx="9180548" cy="649224"/>
          </a:xfrm>
        </p:grpSpPr>
        <p:grpSp>
          <p:nvGrpSpPr>
            <p:cNvPr id="38" name=""/>
            <p:cNvGrpSpPr/>
            <p:nvPr/>
          </p:nvGrpSpPr>
          <p:grpSpPr>
            <a:xfrm rot="0">
              <a:off x="-6091" y="-11569"/>
              <a:ext cx="9137939" cy="1050979"/>
              <a:chOff x="-6096" y="-24384"/>
              <a:chExt cx="9137904" cy="1048512"/>
            </a:xfrm>
          </p:grpSpPr>
          <p:pic>
            <p:nvPicPr>
              <p:cNvPr id="2097154" name="Полилиния 11"/>
              <p:cNvPicPr>
                <a:picLocks/>
              </p:cNvPicPr>
              <p:nvPr/>
            </p:nvPicPr>
            <p:blipFill>
              <a:blip xmlns:r="http://schemas.openxmlformats.org/officeDocument/2006/relationships" r:embed="rId2"/>
              <a:srcRect l="0" t="0" r="0" b="0"/>
              <a:stretch>
                <a:fillRect/>
              </a:stretch>
            </p:blipFill>
            <p:spPr>
              <a:xfrm rot="0">
                <a:off x="-6096" y="-24384"/>
                <a:ext cx="9137904" cy="1048512"/>
              </a:xfrm>
              <a:prstGeom prst="rect"/>
              <a:noFill/>
              <a:ln>
                <a:noFill/>
              </a:ln>
            </p:spPr>
          </p:pic>
          <p:sp>
            <p:nvSpPr>
              <p:cNvPr id="1048623" name=""/>
              <p:cNvSpPr txBox="1"/>
              <p:nvPr/>
            </p:nvSpPr>
            <p:spPr>
              <a:xfrm rot="21435692">
                <a:off x="-29291" y="422461"/>
                <a:ext cx="0" cy="0"/>
              </a:xfrm>
              <a:prstGeom prst="rect"/>
              <a:noFill/>
              <a:ln>
                <a:noFill/>
              </a:ln>
            </p:spPr>
            <p:txBody>
              <a:bodyPr anchor="t" bIns="45720" lIns="91440" rIns="91440" tIns="45720" vert="horz"/>
              <a:lstStyle>
                <a:lvl1pPr algn="l" eaLnBrk="1" fontAlgn="base" hangingPunct="1" indent="0" latinLnBrk="1" marL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0" charset="0"/>
                  </a:defRPr>
                </a:lvl1pPr>
                <a:lvl2pPr algn="l" eaLnBrk="1" fontAlgn="base" hangingPunct="1" indent="0" latinLnBrk="1" marL="4572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0" charset="0"/>
                  </a:defRPr>
                </a:lvl2pPr>
                <a:lvl3pPr algn="l" eaLnBrk="1" fontAlgn="base" hangingPunct="1" indent="0" latinLnBrk="1" marL="9144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0" charset="0"/>
                  </a:defRPr>
                </a:lvl3pPr>
                <a:lvl4pPr algn="l" eaLnBrk="1" fontAlgn="base" hangingPunct="1" indent="0" latinLnBrk="1" marL="13716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0" charset="0"/>
                  </a:defRPr>
                </a:lvl4pPr>
                <a:lvl5pPr algn="l" eaLnBrk="1" fontAlgn="base" hangingPunct="1" indent="0" latinLnBrk="1" marL="18288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0" charset="0"/>
                  </a:defRPr>
                </a:lvl5pPr>
              </a:lstStyle>
              <a:p>
                <a:pPr eaLnBrk="1" hangingPunct="1" latinLnBrk="1" lvl="0"/>
                <a:endParaRPr altLang="en-US" lang="en-US"/>
              </a:p>
            </p:txBody>
          </p:sp>
        </p:grpSp>
        <p:grpSp>
          <p:nvGrpSpPr>
            <p:cNvPr id="39" name=""/>
            <p:cNvGrpSpPr/>
            <p:nvPr/>
          </p:nvGrpSpPr>
          <p:grpSpPr>
            <a:xfrm rot="0">
              <a:off x="-6091" y="61755"/>
              <a:ext cx="9156227" cy="910441"/>
              <a:chOff x="-6096" y="48768"/>
              <a:chExt cx="9156192" cy="908304"/>
            </a:xfrm>
          </p:grpSpPr>
          <p:pic>
            <p:nvPicPr>
              <p:cNvPr id="2097155" name="Полилиния 12"/>
              <p:cNvPicPr>
                <a:picLocks/>
              </p:cNvPicPr>
              <p:nvPr/>
            </p:nvPicPr>
            <p:blipFill>
              <a:blip xmlns:r="http://schemas.openxmlformats.org/officeDocument/2006/relationships" r:embed="rId3"/>
              <a:srcRect l="0" t="0" r="0" b="0"/>
              <a:stretch>
                <a:fillRect/>
              </a:stretch>
            </p:blipFill>
            <p:spPr>
              <a:xfrm rot="0">
                <a:off x="-6096" y="48768"/>
                <a:ext cx="9156192" cy="908304"/>
              </a:xfrm>
              <a:prstGeom prst="rect"/>
              <a:noFill/>
              <a:ln>
                <a:noFill/>
              </a:ln>
            </p:spPr>
          </p:pic>
          <p:sp>
            <p:nvSpPr>
              <p:cNvPr id="1048624" name=""/>
              <p:cNvSpPr txBox="1"/>
              <p:nvPr/>
            </p:nvSpPr>
            <p:spPr>
              <a:xfrm rot="21435692">
                <a:off x="-21714" y="495979"/>
                <a:ext cx="0" cy="0"/>
              </a:xfrm>
              <a:prstGeom prst="rect"/>
              <a:noFill/>
              <a:ln>
                <a:noFill/>
              </a:ln>
            </p:spPr>
            <p:txBody>
              <a:bodyPr anchor="t" bIns="45720" lIns="91440" rIns="91440" tIns="45720" vert="horz"/>
              <a:lstStyle>
                <a:lvl1pPr algn="l" eaLnBrk="1" fontAlgn="base" hangingPunct="1" indent="0" latinLnBrk="1" marL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0" charset="0"/>
                  </a:defRPr>
                </a:lvl1pPr>
                <a:lvl2pPr algn="l" eaLnBrk="1" fontAlgn="base" hangingPunct="1" indent="0" latinLnBrk="1" marL="4572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0" charset="0"/>
                  </a:defRPr>
                </a:lvl2pPr>
                <a:lvl3pPr algn="l" eaLnBrk="1" fontAlgn="base" hangingPunct="1" indent="0" latinLnBrk="1" marL="9144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0" charset="0"/>
                  </a:defRPr>
                </a:lvl3pPr>
                <a:lvl4pPr algn="l" eaLnBrk="1" fontAlgn="base" hangingPunct="1" indent="0" latinLnBrk="1" marL="13716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0" charset="0"/>
                  </a:defRPr>
                </a:lvl4pPr>
                <a:lvl5pPr algn="l" eaLnBrk="1" fontAlgn="base" hangingPunct="1" indent="0" latinLnBrk="1" marL="18288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0" charset="0"/>
                  </a:defRPr>
                </a:lvl5pPr>
              </a:lstStyle>
              <a:p>
                <a:pPr eaLnBrk="1" hangingPunct="1" latinLnBrk="1" lvl="0"/>
                <a:endParaRPr altLang="en-US" lang="en-US"/>
              </a:p>
            </p:txBody>
          </p:sp>
        </p:grpSp>
      </p:grpSp>
      <p:sp>
        <p:nvSpPr>
          <p:cNvPr id="1048625" name="Дата 29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sz="1200" lang="ru-RU">
              <a:solidFill>
                <a:srgbClr val="D1EAEE"/>
              </a:solidFill>
            </a:endParaRPr>
          </a:p>
        </p:txBody>
      </p:sp>
      <p:sp>
        <p:nvSpPr>
          <p:cNvPr id="1048626" name="Нижний колонтитул 18"/>
          <p:cNvSpPr/>
          <p:nvPr>
            <p:ph type="ftr" sz="quarter" idx="3"/>
          </p:nvPr>
        </p:nvSpPr>
        <p:spPr>
          <a:xfrm rot="0">
            <a:off x="2667000" y="6356350"/>
            <a:ext cx="33528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sz="1200" lang="ru-RU">
              <a:solidFill>
                <a:srgbClr val="D1EAEE"/>
              </a:solidFill>
            </a:endParaRPr>
          </a:p>
        </p:txBody>
      </p:sp>
      <p:sp>
        <p:nvSpPr>
          <p:cNvPr id="1048627" name="Номер слайда 26"/>
          <p:cNvSpPr/>
          <p:nvPr>
            <p:ph type="sldNum" sz="quarter" idx="4"/>
          </p:nvPr>
        </p:nvSpPr>
        <p:spPr>
          <a:xfrm rot="0">
            <a:off x="7924800" y="6356350"/>
            <a:ext cx="7620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ru-RU">
                <a:solidFill>
                  <a:srgbClr val="D1EAEE"/>
                </a:solidFill>
              </a:rPr>
              <a:pPr algn="r" eaLnBrk="1" hangingPunct="1" latinLnBrk="1" lvl="0"/>
            </a:fld>
            <a:endParaRPr altLang="en-US" sz="1200" lang="ru-RU">
              <a:solidFill>
                <a:srgbClr val="D1EAEE"/>
              </a:solidFill>
            </a:endParaRPr>
          </a:p>
        </p:txBody>
      </p:sp>
      <p:sp>
        <p:nvSpPr>
          <p:cNvPr id="1048628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algn="r" indent="0" marL="0" marR="45720">
              <a:buNone/>
              <a:defRPr>
                <a:solidFill>
                  <a:schemeClr val="tx1"/>
                </a:solidFill>
              </a:defRPr>
            </a:lvl1pPr>
            <a:lvl2pPr algn="ctr" indent="0" marL="457200">
              <a:buNone/>
            </a:lvl2pPr>
            <a:lvl3pPr algn="ctr" indent="0" marL="914400">
              <a:buNone/>
            </a:lvl3pPr>
            <a:lvl4pPr algn="ctr" indent="0" marL="1371600">
              <a:buNone/>
            </a:lvl4pPr>
            <a:lvl5pPr algn="ctr" indent="0" marL="1828800">
              <a:buNone/>
            </a:lvl5pPr>
            <a:lvl6pPr algn="ctr" indent="0" marL="2286000">
              <a:buNone/>
            </a:lvl6pPr>
            <a:lvl7pPr algn="ctr" indent="0" marL="2743200">
              <a:buNone/>
            </a:lvl7pPr>
            <a:lvl8pPr algn="ctr" indent="0" marL="3200400">
              <a:buNone/>
            </a:lvl8pPr>
            <a:lvl9pPr algn="ctr" indent="0" marL="3657600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4862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rIns="18288" tIns="0">
            <a:normAutofit/>
            <a:scene3d>
              <a:camera prst="orthographicFront"/>
              <a:lightRig dir="t" rig="freezing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b="1" sz="56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algn="tl" blurRad="38100" dir="5400000" dist="25400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Заголовок и вертикальный текст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48650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48651" name="Дата 9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sz="1200" lang="ru-RU">
              <a:solidFill>
                <a:srgbClr val="045C75"/>
              </a:solidFill>
            </a:endParaRPr>
          </a:p>
        </p:txBody>
      </p:sp>
      <p:sp>
        <p:nvSpPr>
          <p:cNvPr id="1048652" name="Номер слайда 17"/>
          <p:cNvSpPr/>
          <p:nvPr>
            <p:ph type="sldNum" sz="quarter" idx="4"/>
          </p:nvPr>
        </p:nvSpPr>
        <p:spPr>
          <a:xfrm rot="0">
            <a:off x="7924800" y="6356350"/>
            <a:ext cx="7620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ru-RU">
                <a:solidFill>
                  <a:srgbClr val="045C75"/>
                </a:solidFill>
              </a:rPr>
              <a:pPr algn="r" eaLnBrk="1" hangingPunct="1" latinLnBrk="1" lvl="0"/>
            </a:fld>
            <a:endParaRPr altLang="en-US" sz="1200" lang="ru-RU">
              <a:solidFill>
                <a:srgbClr val="045C75"/>
              </a:solidFill>
            </a:endParaRPr>
          </a:p>
        </p:txBody>
      </p:sp>
      <p:sp>
        <p:nvSpPr>
          <p:cNvPr id="1048653" name="Нижний колонтитул 21"/>
          <p:cNvSpPr/>
          <p:nvPr>
            <p:ph type="ftr" sz="quarter" idx="3"/>
          </p:nvPr>
        </p:nvSpPr>
        <p:spPr>
          <a:xfrm rot="0">
            <a:off x="2667000" y="6356350"/>
            <a:ext cx="33528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sz="1200" lang="ru-RU">
              <a:solidFill>
                <a:srgbClr val="045C75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Вертикальный заголовок и текст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48635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48636" name="Дата 9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sz="1200" lang="ru-RU">
              <a:solidFill>
                <a:srgbClr val="045C75"/>
              </a:solidFill>
            </a:endParaRPr>
          </a:p>
        </p:txBody>
      </p:sp>
      <p:sp>
        <p:nvSpPr>
          <p:cNvPr id="1048637" name="Номер слайда 17"/>
          <p:cNvSpPr/>
          <p:nvPr>
            <p:ph type="sldNum" sz="quarter" idx="4"/>
          </p:nvPr>
        </p:nvSpPr>
        <p:spPr>
          <a:xfrm rot="0">
            <a:off x="7924800" y="6356350"/>
            <a:ext cx="7620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ru-RU">
                <a:solidFill>
                  <a:srgbClr val="045C75"/>
                </a:solidFill>
              </a:rPr>
              <a:pPr algn="r" eaLnBrk="1" hangingPunct="1" latinLnBrk="1" lvl="0"/>
            </a:fld>
            <a:endParaRPr altLang="en-US" sz="1200" lang="ru-RU">
              <a:solidFill>
                <a:srgbClr val="045C75"/>
              </a:solidFill>
            </a:endParaRPr>
          </a:p>
        </p:txBody>
      </p:sp>
      <p:sp>
        <p:nvSpPr>
          <p:cNvPr id="1048638" name="Нижний колонтитул 21"/>
          <p:cNvSpPr/>
          <p:nvPr>
            <p:ph type="ftr" sz="quarter" idx="3"/>
          </p:nvPr>
        </p:nvSpPr>
        <p:spPr>
          <a:xfrm rot="0">
            <a:off x="2667000" y="6356350"/>
            <a:ext cx="33528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sz="1200" lang="ru-RU">
              <a:solidFill>
                <a:srgbClr val="045C75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Заголовок и объект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48586" name="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48587" name="Дата 9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sz="1200" lang="ru-RU">
              <a:solidFill>
                <a:srgbClr val="045C75"/>
              </a:solidFill>
            </a:endParaRPr>
          </a:p>
        </p:txBody>
      </p:sp>
      <p:sp>
        <p:nvSpPr>
          <p:cNvPr id="1048588" name="Номер слайда 17"/>
          <p:cNvSpPr/>
          <p:nvPr>
            <p:ph type="sldNum" sz="quarter" idx="4"/>
          </p:nvPr>
        </p:nvSpPr>
        <p:spPr>
          <a:xfrm rot="0">
            <a:off x="7924800" y="6356350"/>
            <a:ext cx="7620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ru-RU">
                <a:solidFill>
                  <a:srgbClr val="045C75"/>
                </a:solidFill>
              </a:rPr>
              <a:pPr algn="r" eaLnBrk="1" hangingPunct="1" latinLnBrk="1" lvl="0"/>
            </a:fld>
            <a:endParaRPr altLang="en-US" sz="1200" lang="ru-RU">
              <a:solidFill>
                <a:srgbClr val="045C75"/>
              </a:solidFill>
            </a:endParaRPr>
          </a:p>
        </p:txBody>
      </p:sp>
      <p:sp>
        <p:nvSpPr>
          <p:cNvPr id="1048589" name="Нижний колонтитул 21"/>
          <p:cNvSpPr/>
          <p:nvPr>
            <p:ph type="ftr" sz="quarter" idx="3"/>
          </p:nvPr>
        </p:nvSpPr>
        <p:spPr>
          <a:xfrm rot="0">
            <a:off x="2667000" y="6356350"/>
            <a:ext cx="33528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sz="1200" lang="ru-RU">
              <a:solidFill>
                <a:srgbClr val="045C75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blipFill rotWithShape="0">
          <a:blip xmlns:r="http://schemas.openxmlformats.org/officeDocument/2006/relationships" r:embed="rId1">
            <a:alphaModFix amt="100000"/>
          </a:blip>
          <a:srcRect/>
          <a:stretch>
            <a:fillRect/>
          </a:stretch>
        </a:blipFill>
      </p:bgPr>
    </p:bg>
    <p:spTree>
      <p:nvGrpSpPr>
        <p:cNvPr id="4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54" name="Полилиния 6"/>
          <p:cNvSpPr/>
          <p:nvPr/>
        </p:nvSpPr>
        <p:spPr>
          <a:xfrm rot="0">
            <a:off x="-9525" y="-7937"/>
            <a:ext cx="9163050" cy="1041400"/>
          </a:xfrm>
          <a:custGeom>
            <a:avLst/>
            <a:gdLst>
              <a:gd name="l" fmla="*/ 0 w 5772"/>
              <a:gd name="t" fmla="*/ 0 h 656"/>
              <a:gd name="r" fmla="*/ 5772 w 5772"/>
              <a:gd name="b" fmla="*/ 656 h 656"/>
            </a:gdLst>
            <a:ah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</a:path>
            </a:pathLst>
          </a:custGeom>
          <a:gradFill rotWithShape="0">
            <a:gsLst>
              <a:gs pos="0">
                <a:srgbClr val="0079AF">
                  <a:alpha val="45000"/>
                </a:srgbClr>
              </a:gs>
              <a:gs pos="100000">
                <a:srgbClr val="00EBF8">
                  <a:alpha val="54999"/>
                </a:srgbClr>
              </a:gs>
            </a:gsLst>
            <a:lin ang="5400000" scaled="1"/>
          </a:gradFill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lang="en-US">
              <a:latin typeface="Constantia" pitchFamily="18" charset="0"/>
            </a:endParaRPr>
          </a:p>
        </p:txBody>
      </p:sp>
      <p:sp>
        <p:nvSpPr>
          <p:cNvPr id="1048655" name="Полилиния 7"/>
          <p:cNvSpPr/>
          <p:nvPr/>
        </p:nvSpPr>
        <p:spPr>
          <a:xfrm rot="0">
            <a:off x="4381500" y="-7937"/>
            <a:ext cx="4762500" cy="638175"/>
          </a:xfrm>
          <a:custGeom>
            <a:avLst/>
            <a:gdLst>
              <a:gd name="l" fmla="*/ 0 w 3000"/>
              <a:gd name="t" fmla="*/ 0 h 595"/>
              <a:gd name="r" fmla="*/ 3000 w 3000"/>
              <a:gd name="b" fmla="*/ 595 h 595"/>
            </a:gdLst>
            <a:ah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00ADB6">
                  <a:alpha val="29999"/>
                </a:srgbClr>
              </a:gs>
              <a:gs pos="0">
                <a:srgbClr val="00ADB6">
                  <a:alpha val="29999"/>
                </a:srgbClr>
              </a:gs>
              <a:gs pos="80000">
                <a:srgbClr val="009BE5">
                  <a:alpha val="45000"/>
                </a:srgbClr>
              </a:gs>
              <a:gs pos="100000">
                <a:srgbClr val="009BE5">
                  <a:alpha val="48750"/>
                </a:srgbClr>
              </a:gs>
            </a:gsLst>
            <a:lin ang="5400000" scaled="1"/>
          </a:gradFill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lang="en-US">
              <a:latin typeface="Constantia" pitchFamily="18" charset="0"/>
            </a:endParaRPr>
          </a:p>
        </p:txBody>
      </p:sp>
      <p:grpSp>
        <p:nvGrpSpPr>
          <p:cNvPr id="45" name=""/>
          <p:cNvGrpSpPr/>
          <p:nvPr/>
        </p:nvGrpSpPr>
        <p:grpSpPr>
          <a:xfrm rot="0">
            <a:off x="-19050" y="203200"/>
            <a:ext cx="9180512" cy="647700"/>
            <a:chOff x="-19045" y="216550"/>
            <a:chExt cx="9180548" cy="649224"/>
          </a:xfrm>
        </p:grpSpPr>
        <p:grpSp>
          <p:nvGrpSpPr>
            <p:cNvPr id="46" name=""/>
            <p:cNvGrpSpPr/>
            <p:nvPr/>
          </p:nvGrpSpPr>
          <p:grpSpPr>
            <a:xfrm rot="0">
              <a:off x="-6091" y="-11569"/>
              <a:ext cx="9137939" cy="1050979"/>
              <a:chOff x="-6096" y="-24384"/>
              <a:chExt cx="9137904" cy="1048512"/>
            </a:xfrm>
          </p:grpSpPr>
          <p:pic>
            <p:nvPicPr>
              <p:cNvPr id="2097156" name="Полилиния 11"/>
              <p:cNvPicPr>
                <a:picLocks/>
              </p:cNvPicPr>
              <p:nvPr/>
            </p:nvPicPr>
            <p:blipFill>
              <a:blip xmlns:r="http://schemas.openxmlformats.org/officeDocument/2006/relationships" r:embed="rId2"/>
              <a:srcRect l="0" t="0" r="0" b="0"/>
              <a:stretch>
                <a:fillRect/>
              </a:stretch>
            </p:blipFill>
            <p:spPr>
              <a:xfrm rot="0">
                <a:off x="-6096" y="-24384"/>
                <a:ext cx="9137904" cy="1048512"/>
              </a:xfrm>
              <a:prstGeom prst="rect"/>
              <a:noFill/>
              <a:ln>
                <a:noFill/>
              </a:ln>
            </p:spPr>
          </p:pic>
          <p:sp>
            <p:nvSpPr>
              <p:cNvPr id="1048656" name=""/>
              <p:cNvSpPr txBox="1"/>
              <p:nvPr/>
            </p:nvSpPr>
            <p:spPr>
              <a:xfrm rot="21435692">
                <a:off x="-29291" y="422461"/>
                <a:ext cx="0" cy="0"/>
              </a:xfrm>
              <a:prstGeom prst="rect"/>
              <a:noFill/>
              <a:ln>
                <a:noFill/>
              </a:ln>
            </p:spPr>
            <p:txBody>
              <a:bodyPr anchor="t" bIns="45720" lIns="91440" rIns="91440" tIns="45720" vert="horz"/>
              <a:lstStyle>
                <a:lvl1pPr algn="l" eaLnBrk="1" fontAlgn="base" hangingPunct="1" indent="0" latinLnBrk="1" marL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0" charset="0"/>
                  </a:defRPr>
                </a:lvl1pPr>
                <a:lvl2pPr algn="l" eaLnBrk="1" fontAlgn="base" hangingPunct="1" indent="0" latinLnBrk="1" marL="4572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0" charset="0"/>
                  </a:defRPr>
                </a:lvl2pPr>
                <a:lvl3pPr algn="l" eaLnBrk="1" fontAlgn="base" hangingPunct="1" indent="0" latinLnBrk="1" marL="9144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0" charset="0"/>
                  </a:defRPr>
                </a:lvl3pPr>
                <a:lvl4pPr algn="l" eaLnBrk="1" fontAlgn="base" hangingPunct="1" indent="0" latinLnBrk="1" marL="13716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0" charset="0"/>
                  </a:defRPr>
                </a:lvl4pPr>
                <a:lvl5pPr algn="l" eaLnBrk="1" fontAlgn="base" hangingPunct="1" indent="0" latinLnBrk="1" marL="18288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0" charset="0"/>
                  </a:defRPr>
                </a:lvl5pPr>
              </a:lstStyle>
              <a:p>
                <a:pPr eaLnBrk="1" hangingPunct="1" latinLnBrk="1" lvl="0"/>
                <a:endParaRPr altLang="en-US" lang="en-US"/>
              </a:p>
            </p:txBody>
          </p:sp>
        </p:grpSp>
        <p:grpSp>
          <p:nvGrpSpPr>
            <p:cNvPr id="47" name=""/>
            <p:cNvGrpSpPr/>
            <p:nvPr/>
          </p:nvGrpSpPr>
          <p:grpSpPr>
            <a:xfrm rot="0">
              <a:off x="-6091" y="61755"/>
              <a:ext cx="9156227" cy="910441"/>
              <a:chOff x="-6096" y="48768"/>
              <a:chExt cx="9156192" cy="908304"/>
            </a:xfrm>
          </p:grpSpPr>
          <p:pic>
            <p:nvPicPr>
              <p:cNvPr id="2097157" name="Полилиния 12"/>
              <p:cNvPicPr>
                <a:picLocks/>
              </p:cNvPicPr>
              <p:nvPr/>
            </p:nvPicPr>
            <p:blipFill>
              <a:blip xmlns:r="http://schemas.openxmlformats.org/officeDocument/2006/relationships" r:embed="rId3"/>
              <a:srcRect l="0" t="0" r="0" b="0"/>
              <a:stretch>
                <a:fillRect/>
              </a:stretch>
            </p:blipFill>
            <p:spPr>
              <a:xfrm rot="0">
                <a:off x="-6096" y="48768"/>
                <a:ext cx="9156192" cy="908304"/>
              </a:xfrm>
              <a:prstGeom prst="rect"/>
              <a:noFill/>
              <a:ln>
                <a:noFill/>
              </a:ln>
            </p:spPr>
          </p:pic>
          <p:sp>
            <p:nvSpPr>
              <p:cNvPr id="1048657" name=""/>
              <p:cNvSpPr txBox="1"/>
              <p:nvPr/>
            </p:nvSpPr>
            <p:spPr>
              <a:xfrm rot="21435692">
                <a:off x="-21714" y="495979"/>
                <a:ext cx="0" cy="0"/>
              </a:xfrm>
              <a:prstGeom prst="rect"/>
              <a:noFill/>
              <a:ln>
                <a:noFill/>
              </a:ln>
            </p:spPr>
            <p:txBody>
              <a:bodyPr anchor="t" bIns="45720" lIns="91440" rIns="91440" tIns="45720" vert="horz"/>
              <a:lstStyle>
                <a:lvl1pPr algn="l" eaLnBrk="1" fontAlgn="base" hangingPunct="1" indent="0" latinLnBrk="1" marL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0" charset="0"/>
                  </a:defRPr>
                </a:lvl1pPr>
                <a:lvl2pPr algn="l" eaLnBrk="1" fontAlgn="base" hangingPunct="1" indent="0" latinLnBrk="1" marL="4572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0" charset="0"/>
                  </a:defRPr>
                </a:lvl2pPr>
                <a:lvl3pPr algn="l" eaLnBrk="1" fontAlgn="base" hangingPunct="1" indent="0" latinLnBrk="1" marL="9144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0" charset="0"/>
                  </a:defRPr>
                </a:lvl3pPr>
                <a:lvl4pPr algn="l" eaLnBrk="1" fontAlgn="base" hangingPunct="1" indent="0" latinLnBrk="1" marL="13716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0" charset="0"/>
                  </a:defRPr>
                </a:lvl4pPr>
                <a:lvl5pPr algn="l" eaLnBrk="1" fontAlgn="base" hangingPunct="1" indent="0" latinLnBrk="1" marL="18288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0" charset="0"/>
                  </a:defRPr>
                </a:lvl5pPr>
              </a:lstStyle>
              <a:p>
                <a:pPr eaLnBrk="1" hangingPunct="1" latinLnBrk="1" lvl="0"/>
                <a:endParaRPr altLang="en-US" lang="en-US"/>
              </a:p>
            </p:txBody>
          </p:sp>
        </p:grpSp>
      </p:grpSp>
      <p:sp>
        <p:nvSpPr>
          <p:cNvPr id="1048658" name="Дата 3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sz="1200" lang="ru-RU">
              <a:solidFill>
                <a:srgbClr val="D1EAEE"/>
              </a:solidFill>
            </a:endParaRPr>
          </a:p>
        </p:txBody>
      </p:sp>
      <p:sp>
        <p:nvSpPr>
          <p:cNvPr id="1048659" name="Нижний колонтитул 4"/>
          <p:cNvSpPr/>
          <p:nvPr>
            <p:ph type="ftr" sz="quarter" idx="3"/>
          </p:nvPr>
        </p:nvSpPr>
        <p:spPr>
          <a:xfrm rot="0">
            <a:off x="2667000" y="6356350"/>
            <a:ext cx="33528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sz="1200" lang="ru-RU">
              <a:solidFill>
                <a:srgbClr val="D1EAEE"/>
              </a:solidFill>
            </a:endParaRPr>
          </a:p>
        </p:txBody>
      </p:sp>
      <p:sp>
        <p:nvSpPr>
          <p:cNvPr id="1048660" name="Номер слайда 5"/>
          <p:cNvSpPr/>
          <p:nvPr>
            <p:ph type="sldNum" sz="quarter" idx="4"/>
          </p:nvPr>
        </p:nvSpPr>
        <p:spPr>
          <a:xfrm rot="0">
            <a:off x="7924800" y="6356350"/>
            <a:ext cx="7620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ru-RU">
                <a:solidFill>
                  <a:srgbClr val="D1EAEE"/>
                </a:solidFill>
              </a:rPr>
              <a:pPr algn="r" eaLnBrk="1" hangingPunct="1" latinLnBrk="1" lvl="0"/>
            </a:fld>
            <a:endParaRPr altLang="en-US" sz="1200" lang="ru-RU">
              <a:solidFill>
                <a:srgbClr val="D1EAEE"/>
              </a:solidFill>
            </a:endParaRPr>
          </a:p>
        </p:txBody>
      </p:sp>
      <p:sp>
        <p:nvSpPr>
          <p:cNvPr id="1048661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indent="0" marL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6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dir="t" rig="freezing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baseline="0" b="1" cap="none" dirty="0" sz="5600" lang="en-US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algn="tl" blurRad="38100" dir="5400000" dist="25400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Два объекта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48664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48665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48666" name="Дата 9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sz="1200" lang="ru-RU">
              <a:solidFill>
                <a:srgbClr val="045C75"/>
              </a:solidFill>
            </a:endParaRPr>
          </a:p>
        </p:txBody>
      </p:sp>
      <p:sp>
        <p:nvSpPr>
          <p:cNvPr id="1048667" name="Номер слайда 17"/>
          <p:cNvSpPr/>
          <p:nvPr>
            <p:ph type="sldNum" sz="quarter" idx="4"/>
          </p:nvPr>
        </p:nvSpPr>
        <p:spPr>
          <a:xfrm rot="0">
            <a:off x="7924800" y="6356350"/>
            <a:ext cx="7620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ru-RU">
                <a:solidFill>
                  <a:srgbClr val="045C75"/>
                </a:solidFill>
              </a:rPr>
              <a:pPr algn="r" eaLnBrk="1" hangingPunct="1" latinLnBrk="1" lvl="0"/>
            </a:fld>
            <a:endParaRPr altLang="en-US" sz="1200" lang="ru-RU">
              <a:solidFill>
                <a:srgbClr val="045C75"/>
              </a:solidFill>
            </a:endParaRPr>
          </a:p>
        </p:txBody>
      </p:sp>
      <p:sp>
        <p:nvSpPr>
          <p:cNvPr id="1048668" name="Нижний колонтитул 21"/>
          <p:cNvSpPr/>
          <p:nvPr>
            <p:ph type="ftr" sz="quarter" idx="3"/>
          </p:nvPr>
        </p:nvSpPr>
        <p:spPr>
          <a:xfrm rot="0">
            <a:off x="2667000" y="6356350"/>
            <a:ext cx="33528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sz="1200" lang="ru-RU">
              <a:solidFill>
                <a:srgbClr val="045C75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Сравнение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48670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anchor="ctr" bIns="0" lIns="45720" rIns="45720" tIns="0">
            <a:noAutofit/>
          </a:bodyPr>
          <a:lstStyle>
            <a:lvl1pPr indent="0" marL="0">
              <a:buNone/>
              <a:defRPr baseline="0" b="1" cap="none" sz="2400">
                <a:solidFill>
                  <a:schemeClr val="tx2"/>
                </a:solidFill>
                <a:effectLst/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71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anchor="ctr" bIns="0" lIns="45720" rIns="45720" tIns="0"/>
          <a:lstStyle>
            <a:lvl1pPr indent="0" marL="0">
              <a:buNone/>
              <a:defRPr baseline="0" b="1" cap="none" sz="2400">
                <a:solidFill>
                  <a:schemeClr val="tx2"/>
                </a:solidFill>
                <a:effectLst/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72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48673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48674" name="Дата 9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sz="1200" lang="ru-RU">
              <a:solidFill>
                <a:srgbClr val="045C75"/>
              </a:solidFill>
            </a:endParaRPr>
          </a:p>
        </p:txBody>
      </p:sp>
      <p:sp>
        <p:nvSpPr>
          <p:cNvPr id="1048675" name="Номер слайда 17"/>
          <p:cNvSpPr/>
          <p:nvPr>
            <p:ph type="sldNum" sz="quarter" idx="4"/>
          </p:nvPr>
        </p:nvSpPr>
        <p:spPr>
          <a:xfrm rot="0">
            <a:off x="7924800" y="6356350"/>
            <a:ext cx="7620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ru-RU">
                <a:solidFill>
                  <a:srgbClr val="045C75"/>
                </a:solidFill>
              </a:rPr>
              <a:pPr algn="r" eaLnBrk="1" hangingPunct="1" latinLnBrk="1" lvl="0"/>
            </a:fld>
            <a:endParaRPr altLang="en-US" sz="1200" lang="ru-RU">
              <a:solidFill>
                <a:srgbClr val="045C75"/>
              </a:solidFill>
            </a:endParaRPr>
          </a:p>
        </p:txBody>
      </p:sp>
      <p:sp>
        <p:nvSpPr>
          <p:cNvPr id="1048676" name="Нижний колонтитул 21"/>
          <p:cNvSpPr/>
          <p:nvPr>
            <p:ph type="ftr" sz="quarter" idx="3"/>
          </p:nvPr>
        </p:nvSpPr>
        <p:spPr>
          <a:xfrm rot="0">
            <a:off x="2667000" y="6356350"/>
            <a:ext cx="33528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sz="1200" lang="ru-RU">
              <a:solidFill>
                <a:srgbClr val="045C75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Только заголовок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dir="t" rig="freezing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b="0" sz="50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48631" name="Дата 9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sz="1200" lang="ru-RU">
              <a:solidFill>
                <a:srgbClr val="045C75"/>
              </a:solidFill>
            </a:endParaRPr>
          </a:p>
        </p:txBody>
      </p:sp>
      <p:sp>
        <p:nvSpPr>
          <p:cNvPr id="1048632" name="Номер слайда 17"/>
          <p:cNvSpPr/>
          <p:nvPr>
            <p:ph type="sldNum" sz="quarter" idx="4"/>
          </p:nvPr>
        </p:nvSpPr>
        <p:spPr>
          <a:xfrm rot="0">
            <a:off x="7924800" y="6356350"/>
            <a:ext cx="7620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ru-RU">
                <a:solidFill>
                  <a:srgbClr val="045C75"/>
                </a:solidFill>
              </a:rPr>
              <a:pPr algn="r" eaLnBrk="1" hangingPunct="1" latinLnBrk="1" lvl="0"/>
            </a:fld>
            <a:endParaRPr altLang="en-US" sz="1200" lang="ru-RU">
              <a:solidFill>
                <a:srgbClr val="045C75"/>
              </a:solidFill>
            </a:endParaRPr>
          </a:p>
        </p:txBody>
      </p:sp>
      <p:sp>
        <p:nvSpPr>
          <p:cNvPr id="1048633" name="Нижний колонтитул 21"/>
          <p:cNvSpPr/>
          <p:nvPr>
            <p:ph type="ftr" sz="quarter" idx="3"/>
          </p:nvPr>
        </p:nvSpPr>
        <p:spPr>
          <a:xfrm rot="0">
            <a:off x="2667000" y="6356350"/>
            <a:ext cx="33528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sz="1200" lang="ru-RU">
              <a:solidFill>
                <a:srgbClr val="045C75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Пустой слайд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7" name="Дата 9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sz="1200" lang="ru-RU">
              <a:solidFill>
                <a:srgbClr val="045C75"/>
              </a:solidFill>
            </a:endParaRPr>
          </a:p>
        </p:txBody>
      </p:sp>
      <p:sp>
        <p:nvSpPr>
          <p:cNvPr id="1048678" name="Номер слайда 17"/>
          <p:cNvSpPr/>
          <p:nvPr>
            <p:ph type="sldNum" sz="quarter" idx="4"/>
          </p:nvPr>
        </p:nvSpPr>
        <p:spPr>
          <a:xfrm rot="0">
            <a:off x="7924800" y="6356350"/>
            <a:ext cx="7620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ru-RU">
                <a:solidFill>
                  <a:srgbClr val="045C75"/>
                </a:solidFill>
              </a:rPr>
              <a:pPr algn="r" eaLnBrk="1" hangingPunct="1" latinLnBrk="1" lvl="0"/>
            </a:fld>
            <a:endParaRPr altLang="en-US" sz="1200" lang="ru-RU">
              <a:solidFill>
                <a:srgbClr val="045C75"/>
              </a:solidFill>
            </a:endParaRPr>
          </a:p>
        </p:txBody>
      </p:sp>
      <p:sp>
        <p:nvSpPr>
          <p:cNvPr id="1048679" name="Нижний колонтитул 21"/>
          <p:cNvSpPr/>
          <p:nvPr>
            <p:ph type="ftr" sz="quarter" idx="3"/>
          </p:nvPr>
        </p:nvSpPr>
        <p:spPr>
          <a:xfrm rot="0">
            <a:off x="2667000" y="6356350"/>
            <a:ext cx="33528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sz="1200" lang="ru-RU">
              <a:solidFill>
                <a:srgbClr val="045C75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Объект с подписью"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b="0" sz="26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48681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algn="l" indent="0" marL="0">
              <a:buNone/>
              <a:defRPr sz="1400"/>
            </a:lvl1pPr>
            <a:lvl2pPr algn="l" indent="0">
              <a:buNone/>
              <a:defRPr sz="1200"/>
            </a:lvl2pPr>
            <a:lvl3pPr algn="l" indent="0">
              <a:buNone/>
              <a:defRPr sz="1000"/>
            </a:lvl3pPr>
            <a:lvl4pPr algn="l" indent="0">
              <a:buNone/>
              <a:defRPr sz="900"/>
            </a:lvl4pPr>
            <a:lvl5pPr algn="l" indent="0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82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48683" name="Дата 9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sz="1200" lang="ru-RU">
              <a:solidFill>
                <a:srgbClr val="045C75"/>
              </a:solidFill>
            </a:endParaRPr>
          </a:p>
        </p:txBody>
      </p:sp>
      <p:sp>
        <p:nvSpPr>
          <p:cNvPr id="1048684" name="Номер слайда 17"/>
          <p:cNvSpPr/>
          <p:nvPr>
            <p:ph type="sldNum" sz="quarter" idx="4"/>
          </p:nvPr>
        </p:nvSpPr>
        <p:spPr>
          <a:xfrm rot="0">
            <a:off x="7924800" y="6356350"/>
            <a:ext cx="7620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ru-RU">
                <a:solidFill>
                  <a:srgbClr val="045C75"/>
                </a:solidFill>
              </a:rPr>
              <a:pPr algn="r" eaLnBrk="1" hangingPunct="1" latinLnBrk="1" lvl="0"/>
            </a:fld>
            <a:endParaRPr altLang="en-US" sz="1200" lang="ru-RU">
              <a:solidFill>
                <a:srgbClr val="045C75"/>
              </a:solidFill>
            </a:endParaRPr>
          </a:p>
        </p:txBody>
      </p:sp>
      <p:sp>
        <p:nvSpPr>
          <p:cNvPr id="1048685" name="Нижний колонтитул 21"/>
          <p:cNvSpPr/>
          <p:nvPr>
            <p:ph type="ftr" sz="quarter" idx="3"/>
          </p:nvPr>
        </p:nvSpPr>
        <p:spPr>
          <a:xfrm rot="0">
            <a:off x="2667000" y="6356350"/>
            <a:ext cx="33528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sz="1200" lang="ru-RU">
              <a:solidFill>
                <a:srgbClr val="045C75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blipFill rotWithShape="0">
          <a:blip xmlns:r="http://schemas.openxmlformats.org/officeDocument/2006/relationships" r:embed="rId1">
            <a:alphaModFix amt="100000"/>
          </a:blip>
          <a:srcRect/>
          <a:stretch>
            <a:fillRect/>
          </a:stretch>
        </a:blipFill>
      </p:bgPr>
    </p:bg>
    <p:spTree>
      <p:nvGrpSpPr>
        <p:cNvPr id="4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9" name="Прямоугольник с одним вырезанным скругленным углом 13"/>
          <p:cNvSpPr/>
          <p:nvPr/>
        </p:nvSpPr>
        <p:spPr>
          <a:xfrm rot="420000" flipV="1">
            <a:off x="3165475" y="1108075"/>
            <a:ext cx="5257800" cy="4114800"/>
          </a:xfrm>
          <a:custGeom>
            <a:avLst/>
            <a:gdLst>
              <a:gd name="l" fmla="*/ 0 w 5257800"/>
              <a:gd name="t" fmla="*/ 0 h 4114800"/>
              <a:gd name="r" fmla="*/ 5182785 w 5257800"/>
              <a:gd name="b" fmla="*/ 4114800 h 4114800"/>
            </a:gdLst>
            <a:ahLst/>
            <a:rect l="l" t="t" r="r" b="b"/>
            <a:pathLst>
              <a:path w="5257800" h="411480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 w="3175" cap="rnd" cmpd="sng">
            <a:solidFill>
              <a:srgbClr val="C0C0C0">
                <a:alpha val="100000"/>
              </a:srgbClr>
            </a:solidFill>
            <a:prstDash val="solid"/>
            <a:round/>
          </a:ln>
          <a:effectLst>
            <a:outerShdw algn="tl" dir="7500040" dist="38499" kx="98485" sx="98500" sy="100079">
              <a:srgbClr val="000000">
                <a:alpha val="25000"/>
              </a:srgbClr>
            </a:outerShdw>
          </a:effectLst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lang="en-US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1048640" name="Прямоугольный треугольник 14"/>
          <p:cNvSpPr/>
          <p:nvPr/>
        </p:nvSpPr>
        <p:spPr>
          <a:xfrm rot="420000" flipV="1">
            <a:off x="8004175" y="5359400"/>
            <a:ext cx="155575" cy="155575"/>
          </a:xfrm>
          <a:prstGeom prst="rtTriangle"/>
          <a:solidFill>
            <a:srgbClr val="FFFFFF"/>
          </a:solidFill>
          <a:ln w="12700" cap="flat" cmpd="sng">
            <a:solidFill>
              <a:srgbClr val="FFFFFF">
                <a:alpha val="100000"/>
              </a:srgbClr>
            </a:solidFill>
            <a:prstDash val="solid"/>
            <a:bevel/>
          </a:ln>
          <a:effectLst>
            <a:outerShdw algn="tl" dir="12899788" dist="6350" kx="0" sx="100000" sy="100000">
              <a:srgbClr val="000000">
                <a:alpha val="46999"/>
              </a:srgbClr>
            </a:outerShdw>
          </a:effectLst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algn="ctr" eaLnBrk="1" hangingPunct="1" latinLnBrk="1" lvl="0"/>
            <a:endParaRPr altLang="en-US" lang="en-US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1048641" name="Полилиния 15"/>
          <p:cNvSpPr/>
          <p:nvPr/>
        </p:nvSpPr>
        <p:spPr>
          <a:xfrm rot="0" flipV="1">
            <a:off x="-9525" y="5816600"/>
            <a:ext cx="9163050" cy="1041400"/>
          </a:xfrm>
          <a:custGeom>
            <a:avLst/>
            <a:gdLst>
              <a:gd name="l" fmla="*/ 0 w 5772"/>
              <a:gd name="t" fmla="*/ 0 h 656"/>
              <a:gd name="r" fmla="*/ 5772 w 5772"/>
              <a:gd name="b" fmla="*/ 656 h 656"/>
            </a:gdLst>
            <a:ah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</a:path>
            </a:pathLst>
          </a:custGeom>
          <a:gradFill rotWithShape="0">
            <a:gsLst>
              <a:gs pos="0">
                <a:srgbClr val="0079AF">
                  <a:alpha val="45000"/>
                </a:srgbClr>
              </a:gs>
              <a:gs pos="100000">
                <a:srgbClr val="00EBF8">
                  <a:alpha val="54999"/>
                </a:srgbClr>
              </a:gs>
            </a:gsLst>
            <a:lin ang="5400000" scaled="1"/>
          </a:gradFill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lang="en-US">
              <a:latin typeface="Constantia" pitchFamily="18" charset="0"/>
            </a:endParaRPr>
          </a:p>
        </p:txBody>
      </p:sp>
      <p:sp>
        <p:nvSpPr>
          <p:cNvPr id="1048642" name="Полилиния 16"/>
          <p:cNvSpPr/>
          <p:nvPr/>
        </p:nvSpPr>
        <p:spPr>
          <a:xfrm rot="0" flipV="1">
            <a:off x="4381500" y="6219825"/>
            <a:ext cx="4762500" cy="638175"/>
          </a:xfrm>
          <a:custGeom>
            <a:avLst/>
            <a:gdLst>
              <a:gd name="l" fmla="*/ 0 w 3000"/>
              <a:gd name="t" fmla="*/ 0 h 595"/>
              <a:gd name="r" fmla="*/ 3000 w 3000"/>
              <a:gd name="b" fmla="*/ 595 h 595"/>
            </a:gdLst>
            <a:ah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00ADB6">
                  <a:alpha val="29999"/>
                </a:srgbClr>
              </a:gs>
              <a:gs pos="0">
                <a:srgbClr val="00ADB6">
                  <a:alpha val="29999"/>
                </a:srgbClr>
              </a:gs>
              <a:gs pos="80000">
                <a:srgbClr val="009BE5">
                  <a:alpha val="45000"/>
                </a:srgbClr>
              </a:gs>
              <a:gs pos="100000">
                <a:srgbClr val="009BE5">
                  <a:alpha val="48750"/>
                </a:srgbClr>
              </a:gs>
            </a:gsLst>
            <a:lin ang="5400000" scaled="1"/>
          </a:gradFill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lang="en-US">
              <a:latin typeface="Constantia" pitchFamily="18" charset="0"/>
            </a:endParaRPr>
          </a:p>
        </p:txBody>
      </p:sp>
      <p:sp>
        <p:nvSpPr>
          <p:cNvPr id="1048643" name="Дата 4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sz="1200" lang="ru-RU">
              <a:solidFill>
                <a:srgbClr val="045C75"/>
              </a:solidFill>
            </a:endParaRPr>
          </a:p>
        </p:txBody>
      </p:sp>
      <p:sp>
        <p:nvSpPr>
          <p:cNvPr id="1048644" name="Нижний колонтитул 5"/>
          <p:cNvSpPr/>
          <p:nvPr>
            <p:ph type="ftr" sz="quarter" idx="3"/>
          </p:nvPr>
        </p:nvSpPr>
        <p:spPr>
          <a:xfrm rot="0">
            <a:off x="2667000" y="6356350"/>
            <a:ext cx="33528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sz="1200" lang="ru-RU">
              <a:solidFill>
                <a:srgbClr val="045C75"/>
              </a:solidFill>
            </a:endParaRPr>
          </a:p>
        </p:txBody>
      </p:sp>
      <p:sp>
        <p:nvSpPr>
          <p:cNvPr id="1048645" name="Номер слайда 6"/>
          <p:cNvSpPr/>
          <p:nvPr>
            <p:ph type="sldNum" sz="quarter" idx="4"/>
          </p:nvPr>
        </p:nvSpPr>
        <p:spPr>
          <a:xfrm rot="0">
            <a:off x="8077200" y="6356350"/>
            <a:ext cx="6096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ru-RU">
                <a:solidFill>
                  <a:srgbClr val="045C75"/>
                </a:solidFill>
              </a:rPr>
              <a:pPr algn="r" eaLnBrk="1" hangingPunct="1" latinLnBrk="1" lvl="0"/>
            </a:fld>
            <a:endParaRPr altLang="en-US" sz="1200" lang="ru-RU">
              <a:solidFill>
                <a:srgbClr val="045C75"/>
              </a:solidFill>
            </a:endParaRPr>
          </a:p>
        </p:txBody>
      </p:sp>
      <p:sp>
        <p:nvSpPr>
          <p:cNvPr id="1048646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/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anchor="t" anchorCtr="0" bIns="45720" compatLnSpc="1" lIns="91440" numCol="1" rIns="91440" tIns="45720" vert="horz" wrap="square">
            <a:prstTxWarp prst="textNoShape"/>
            <a:normAutofit/>
          </a:bodyPr>
          <a:lstStyle>
            <a:lvl1pPr indent="0" marL="0">
              <a:buNone/>
              <a:defRPr sz="3200"/>
            </a:lvl1pPr>
          </a:lstStyle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None/>
            </a:pPr>
            <a:r>
              <a:rPr baseline="0" b="0" cap="none" sz="3200" i="0" kern="1200" kumimoji="0" lang="ru-RU" noProof="0" normalizeH="0" spc="0" strike="noStrike" u="none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Вставка рисунка</a:t>
            </a:r>
            <a:endParaRPr baseline="0" b="0" cap="none" dirty="0" sz="3200" i="0" kern="1200" kumimoji="0" lang="en-US" noProof="0" normalizeH="0" spc="0" strike="noStrike" u="none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647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algn="l" indent="0" marL="0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48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bIns="45720" lIns="45720" rIns="45720"/>
          <a:lstStyle>
            <a:lvl1pPr algn="l">
              <a:buNone/>
              <a:defRPr b="1" sz="2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image" Target="../media/image4.jpeg"/><Relationship Id="rId13" Type="http://schemas.openxmlformats.org/officeDocument/2006/relationships/image" Target="../media/image5.png"/><Relationship Id="rId14" Type="http://schemas.openxmlformats.org/officeDocument/2006/relationships/image" Target="../media/image3.png"/><Relationship Id="rId1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blipFill rotWithShape="0">
          <a:blip xmlns:r="http://schemas.openxmlformats.org/officeDocument/2006/relationships" r:embed="rId12">
            <a:alphaModFix amt="100000"/>
          </a:blip>
          <a:srcRect/>
          <a:stretch>
            <a:fillRect/>
          </a:stretch>
        </a:blipFill>
      </p:bgPr>
    </p:bg>
    <p:spTree>
      <p:nvGrpSpPr>
        <p:cNvPr id="1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76" name="Полилиния 6"/>
          <p:cNvSpPr/>
          <p:nvPr/>
        </p:nvSpPr>
        <p:spPr>
          <a:xfrm rot="0">
            <a:off x="-9525" y="-7937"/>
            <a:ext cx="9163050" cy="1041400"/>
          </a:xfrm>
          <a:custGeom>
            <a:avLst/>
            <a:gdLst>
              <a:gd name="l" fmla="*/ 0 w 5772"/>
              <a:gd name="t" fmla="*/ 0 h 656"/>
              <a:gd name="r" fmla="*/ 5772 w 5772"/>
              <a:gd name="b" fmla="*/ 656 h 656"/>
            </a:gdLst>
            <a:ah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</a:path>
            </a:pathLst>
          </a:custGeom>
          <a:gradFill rotWithShape="0">
            <a:gsLst>
              <a:gs pos="0">
                <a:srgbClr val="0079AF">
                  <a:alpha val="45000"/>
                </a:srgbClr>
              </a:gs>
              <a:gs pos="100000">
                <a:srgbClr val="00EBF8">
                  <a:alpha val="54999"/>
                </a:srgbClr>
              </a:gs>
            </a:gsLst>
            <a:lin ang="5400000" scaled="1"/>
          </a:gradFill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lang="en-US">
              <a:latin typeface="Constantia" pitchFamily="18" charset="0"/>
            </a:endParaRPr>
          </a:p>
        </p:txBody>
      </p:sp>
      <p:sp>
        <p:nvSpPr>
          <p:cNvPr id="1048577" name="Полилиния 7"/>
          <p:cNvSpPr/>
          <p:nvPr/>
        </p:nvSpPr>
        <p:spPr>
          <a:xfrm rot="0">
            <a:off x="4381500" y="-7937"/>
            <a:ext cx="4762500" cy="638175"/>
          </a:xfrm>
          <a:custGeom>
            <a:avLst/>
            <a:gdLst>
              <a:gd name="l" fmla="*/ 0 w 3000"/>
              <a:gd name="t" fmla="*/ 0 h 595"/>
              <a:gd name="r" fmla="*/ 3000 w 3000"/>
              <a:gd name="b" fmla="*/ 595 h 595"/>
            </a:gdLst>
            <a:ah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00ADB6">
                  <a:alpha val="29999"/>
                </a:srgbClr>
              </a:gs>
              <a:gs pos="0">
                <a:srgbClr val="00ADB6">
                  <a:alpha val="29999"/>
                </a:srgbClr>
              </a:gs>
              <a:gs pos="80000">
                <a:srgbClr val="009BE5">
                  <a:alpha val="45000"/>
                </a:srgbClr>
              </a:gs>
              <a:gs pos="100000">
                <a:srgbClr val="009BE5">
                  <a:alpha val="48750"/>
                </a:srgbClr>
              </a:gs>
            </a:gsLst>
            <a:lin ang="5400000" scaled="1"/>
          </a:gradFill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lang="en-US">
              <a:latin typeface="Constantia" pitchFamily="18" charset="0"/>
            </a:endParaRPr>
          </a:p>
        </p:txBody>
      </p:sp>
      <p:sp>
        <p:nvSpPr>
          <p:cNvPr id="1048578" name="Заголовок 8"/>
          <p:cNvSpPr/>
          <p:nvPr>
            <p:ph type="title" sz="full" idx="0"/>
          </p:nvPr>
        </p:nvSpPr>
        <p:spPr>
          <a:xfrm rot="0">
            <a:off x="457200" y="704850"/>
            <a:ext cx="8229600" cy="1143000"/>
          </a:xfrm>
          <a:prstGeom prst="rect"/>
          <a:noFill/>
          <a:ln>
            <a:noFill/>
          </a:ln>
        </p:spPr>
        <p:txBody>
          <a:bodyPr anchor="b" bIns="0" lIns="0" rIns="0" tIns="45720" vert="horz"/>
          <a:p>
            <a:pPr lvl="0"/>
            <a:r>
              <a:rPr altLang="en-US" lang="ru-RU"/>
              <a:t>Образец заголовка</a:t>
            </a:r>
          </a:p>
        </p:txBody>
      </p:sp>
      <p:sp>
        <p:nvSpPr>
          <p:cNvPr id="1048579" name="Текст 29"/>
          <p:cNvSpPr/>
          <p:nvPr>
            <p:ph type="body" sz="full" idx="1"/>
          </p:nvPr>
        </p:nvSpPr>
        <p:spPr>
          <a:xfrm rot="0">
            <a:off x="457200" y="1935162"/>
            <a:ext cx="8229600" cy="43894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r>
              <a:rPr altLang="en-US" lang="ru-RU"/>
              <a:t>Образец текста</a:t>
            </a:r>
          </a:p>
          <a:p>
            <a:pPr lvl="1"/>
            <a:r>
              <a:rPr altLang="en-US" lang="ru-RU"/>
              <a:t>Второй уровень</a:t>
            </a:r>
          </a:p>
          <a:p>
            <a:pPr lvl="2"/>
            <a:r>
              <a:rPr altLang="en-US" lang="ru-RU"/>
              <a:t>Третий уровень</a:t>
            </a:r>
          </a:p>
          <a:p>
            <a:pPr lvl="3"/>
            <a:r>
              <a:rPr altLang="en-US" lang="ru-RU"/>
              <a:t>Четвертый уровень</a:t>
            </a:r>
          </a:p>
          <a:p>
            <a:pPr lvl="4"/>
            <a:r>
              <a:rPr altLang="en-US" lang="ru-RU"/>
              <a:t>Пятый уровень</a:t>
            </a:r>
          </a:p>
        </p:txBody>
      </p:sp>
      <p:sp>
        <p:nvSpPr>
          <p:cNvPr id="1048580" name="Дата 9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sz="1200" lang="ru-RU">
              <a:solidFill>
                <a:srgbClr val="045C75"/>
              </a:solidFill>
            </a:endParaRPr>
          </a:p>
        </p:txBody>
      </p:sp>
      <p:sp>
        <p:nvSpPr>
          <p:cNvPr id="1048581" name="Нижний колонтитул 21"/>
          <p:cNvSpPr/>
          <p:nvPr>
            <p:ph type="ftr" sz="quarter" idx="3"/>
          </p:nvPr>
        </p:nvSpPr>
        <p:spPr>
          <a:xfrm rot="0">
            <a:off x="2667000" y="6356350"/>
            <a:ext cx="33528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sz="1200" lang="ru-RU">
              <a:solidFill>
                <a:srgbClr val="045C75"/>
              </a:solidFill>
            </a:endParaRPr>
          </a:p>
        </p:txBody>
      </p:sp>
      <p:sp>
        <p:nvSpPr>
          <p:cNvPr id="1048582" name="Номер слайда 17"/>
          <p:cNvSpPr/>
          <p:nvPr>
            <p:ph type="sldNum" sz="quarter" idx="4"/>
          </p:nvPr>
        </p:nvSpPr>
        <p:spPr>
          <a:xfrm rot="0">
            <a:off x="7924800" y="6356350"/>
            <a:ext cx="7620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ru-RU">
                <a:solidFill>
                  <a:srgbClr val="045C75"/>
                </a:solidFill>
              </a:rPr>
              <a:pPr algn="r" eaLnBrk="1" hangingPunct="1" latinLnBrk="1" lvl="0"/>
            </a:fld>
            <a:endParaRPr altLang="en-US" sz="1200" lang="ru-RU">
              <a:solidFill>
                <a:srgbClr val="045C75"/>
              </a:solidFill>
            </a:endParaRPr>
          </a:p>
        </p:txBody>
      </p:sp>
      <p:grpSp>
        <p:nvGrpSpPr>
          <p:cNvPr id="12" name=""/>
          <p:cNvGrpSpPr/>
          <p:nvPr/>
        </p:nvGrpSpPr>
        <p:grpSpPr>
          <a:xfrm rot="0">
            <a:off x="-19050" y="203200"/>
            <a:ext cx="9180512" cy="647700"/>
            <a:chOff x="-19045" y="216550"/>
            <a:chExt cx="9180548" cy="649224"/>
          </a:xfrm>
        </p:grpSpPr>
        <p:grpSp>
          <p:nvGrpSpPr>
            <p:cNvPr id="13" name=""/>
            <p:cNvGrpSpPr/>
            <p:nvPr/>
          </p:nvGrpSpPr>
          <p:grpSpPr>
            <a:xfrm rot="0">
              <a:off x="-6091" y="-11569"/>
              <a:ext cx="9137939" cy="1050979"/>
              <a:chOff x="-6096" y="-24384"/>
              <a:chExt cx="9137904" cy="1048512"/>
            </a:xfrm>
          </p:grpSpPr>
          <p:pic>
            <p:nvPicPr>
              <p:cNvPr id="2097152" name="Полилиния 11"/>
              <p:cNvPicPr>
                <a:picLocks/>
              </p:cNvPicPr>
              <p:nvPr/>
            </p:nvPicPr>
            <p:blipFill>
              <a:blip xmlns:r="http://schemas.openxmlformats.org/officeDocument/2006/relationships" r:embed="rId13"/>
              <a:srcRect l="0" t="0" r="0" b="0"/>
              <a:stretch>
                <a:fillRect/>
              </a:stretch>
            </p:blipFill>
            <p:spPr>
              <a:xfrm rot="0">
                <a:off x="-6096" y="-24384"/>
                <a:ext cx="9137904" cy="1048512"/>
              </a:xfrm>
              <a:prstGeom prst="rect"/>
              <a:noFill/>
              <a:ln>
                <a:noFill/>
              </a:ln>
            </p:spPr>
          </p:pic>
          <p:sp>
            <p:nvSpPr>
              <p:cNvPr id="1048583" name=""/>
              <p:cNvSpPr txBox="1"/>
              <p:nvPr/>
            </p:nvSpPr>
            <p:spPr>
              <a:xfrm rot="21435692">
                <a:off x="-29291" y="422461"/>
                <a:ext cx="0" cy="0"/>
              </a:xfrm>
              <a:prstGeom prst="rect"/>
              <a:noFill/>
              <a:ln>
                <a:noFill/>
              </a:ln>
            </p:spPr>
            <p:txBody>
              <a:bodyPr anchor="t" bIns="45720" lIns="91440" rIns="91440" tIns="45720" vert="horz"/>
              <a:lstStyle>
                <a:lvl1pPr algn="l" eaLnBrk="1" fontAlgn="base" hangingPunct="1" indent="0" latinLnBrk="1" marL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0" charset="0"/>
                  </a:defRPr>
                </a:lvl1pPr>
                <a:lvl2pPr algn="l" eaLnBrk="1" fontAlgn="base" hangingPunct="1" indent="0" latinLnBrk="1" marL="4572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0" charset="0"/>
                  </a:defRPr>
                </a:lvl2pPr>
                <a:lvl3pPr algn="l" eaLnBrk="1" fontAlgn="base" hangingPunct="1" indent="0" latinLnBrk="1" marL="9144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0" charset="0"/>
                  </a:defRPr>
                </a:lvl3pPr>
                <a:lvl4pPr algn="l" eaLnBrk="1" fontAlgn="base" hangingPunct="1" indent="0" latinLnBrk="1" marL="13716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0" charset="0"/>
                  </a:defRPr>
                </a:lvl4pPr>
                <a:lvl5pPr algn="l" eaLnBrk="1" fontAlgn="base" hangingPunct="1" indent="0" latinLnBrk="1" marL="18288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0" charset="0"/>
                  </a:defRPr>
                </a:lvl5pPr>
              </a:lstStyle>
              <a:p>
                <a:pPr eaLnBrk="1" hangingPunct="1" latinLnBrk="1" lvl="0"/>
                <a:endParaRPr altLang="en-US" lang="en-US"/>
              </a:p>
            </p:txBody>
          </p:sp>
        </p:grpSp>
        <p:grpSp>
          <p:nvGrpSpPr>
            <p:cNvPr id="14" name=""/>
            <p:cNvGrpSpPr/>
            <p:nvPr/>
          </p:nvGrpSpPr>
          <p:grpSpPr>
            <a:xfrm rot="0">
              <a:off x="-6091" y="61755"/>
              <a:ext cx="9156227" cy="910441"/>
              <a:chOff x="-6096" y="48768"/>
              <a:chExt cx="9156192" cy="908304"/>
            </a:xfrm>
          </p:grpSpPr>
          <p:pic>
            <p:nvPicPr>
              <p:cNvPr id="2097153" name="Полилиния 12"/>
              <p:cNvPicPr>
                <a:picLocks/>
              </p:cNvPicPr>
              <p:nvPr/>
            </p:nvPicPr>
            <p:blipFill>
              <a:blip xmlns:r="http://schemas.openxmlformats.org/officeDocument/2006/relationships" r:embed="rId14"/>
              <a:srcRect l="0" t="0" r="0" b="0"/>
              <a:stretch>
                <a:fillRect/>
              </a:stretch>
            </p:blipFill>
            <p:spPr>
              <a:xfrm rot="0">
                <a:off x="-6096" y="48768"/>
                <a:ext cx="9156192" cy="908304"/>
              </a:xfrm>
              <a:prstGeom prst="rect"/>
              <a:noFill/>
              <a:ln>
                <a:noFill/>
              </a:ln>
            </p:spPr>
          </p:pic>
          <p:sp>
            <p:nvSpPr>
              <p:cNvPr id="1048584" name=""/>
              <p:cNvSpPr txBox="1"/>
              <p:nvPr/>
            </p:nvSpPr>
            <p:spPr>
              <a:xfrm rot="21435692">
                <a:off x="-21714" y="495979"/>
                <a:ext cx="0" cy="0"/>
              </a:xfrm>
              <a:prstGeom prst="rect"/>
              <a:noFill/>
              <a:ln>
                <a:noFill/>
              </a:ln>
            </p:spPr>
            <p:txBody>
              <a:bodyPr anchor="t" bIns="45720" lIns="91440" rIns="91440" tIns="45720" vert="horz"/>
              <a:lstStyle>
                <a:lvl1pPr algn="l" eaLnBrk="1" fontAlgn="base" hangingPunct="1" indent="0" latinLnBrk="1" marL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0" charset="0"/>
                  </a:defRPr>
                </a:lvl1pPr>
                <a:lvl2pPr algn="l" eaLnBrk="1" fontAlgn="base" hangingPunct="1" indent="0" latinLnBrk="1" marL="4572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0" charset="0"/>
                  </a:defRPr>
                </a:lvl2pPr>
                <a:lvl3pPr algn="l" eaLnBrk="1" fontAlgn="base" hangingPunct="1" indent="0" latinLnBrk="1" marL="9144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0" charset="0"/>
                  </a:defRPr>
                </a:lvl3pPr>
                <a:lvl4pPr algn="l" eaLnBrk="1" fontAlgn="base" hangingPunct="1" indent="0" latinLnBrk="1" marL="13716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0" charset="0"/>
                  </a:defRPr>
                </a:lvl4pPr>
                <a:lvl5pPr algn="l" eaLnBrk="1" fontAlgn="base" hangingPunct="1" indent="0" latinLnBrk="1" marL="18288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0" charset="0"/>
                  </a:defRPr>
                </a:lvl5pPr>
              </a:lstStyle>
              <a:p>
                <a:pPr eaLnBrk="1" hangingPunct="1" latinLnBrk="1" lvl="0"/>
                <a:endParaRPr altLang="en-US" lang="en-US"/>
              </a:p>
            </p:txBody>
          </p:sp>
        </p:grpSp>
      </p:grpSp>
    </p:spTree>
  </p:cSld>
  <p:clrMap accent1="accent1" accent2="accent2" accent3="accent3" accent4="accent4" accent5="accent5" accent6="accent6" bg1="lt1" bg2="dk2" tx1="dk1" tx2="lt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1" sldNum="0"/>
  <p:txStyles>
    <p:titleStyle>
      <a:lvl1pPr algn="l" fontAlgn="base" rtl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fontAlgn="base" rtl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fontAlgn="base" rtl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fontAlgn="base" rtl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fontAlgn="base" rtl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algn="l" fontAlgn="base" marL="457200" rtl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algn="l" fontAlgn="base" marL="914400" rtl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algn="l" fontAlgn="base" marL="1371600" rtl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algn="l" fontAlgn="base" marL="1828800" rtl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algn="l" fontAlgn="base" indent="-273050" marL="273050" rtl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algn="l" fontAlgn="base" indent="-246063" marL="639763" rtl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fontAlgn="base" indent="-246063" marL="914400" rtl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algn="l" fontAlgn="base" indent="-209550" marL="1187450" rtl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fontAlgn="base" indent="-209550" marL="1462088" rtl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indent="-210312" latinLnBrk="0" marL="1737360" rtl="0">
        <a:spcBef>
          <a:spcPct val="20000"/>
        </a:spcBef>
        <a:buClr>
          <a:schemeClr val="accent5"/>
        </a:buClr>
        <a:buSzPct val="80000"/>
        <a:buFont typeface="Wingdings 2"/>
        <a:buChar char=""/>
        <a:defRPr sz="1800"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indent="-182880" latinLnBrk="0" marL="1920240" rtl="0">
        <a:spcBef>
          <a:spcPct val="20000"/>
        </a:spcBef>
        <a:buClr>
          <a:schemeClr val="accent6"/>
        </a:buClr>
        <a:buSzPct val="80000"/>
        <a:buFont typeface="Wingdings 2"/>
        <a:buChar char=""/>
        <a:defRPr baseline="0" sz="1600"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indent="-182880" latinLnBrk="0" marL="2194560" rtl="0">
        <a:spcBef>
          <a:spcPct val="20000"/>
        </a:spcBef>
        <a:buClr>
          <a:schemeClr val="tx2"/>
        </a:buClr>
        <a:buChar char="•"/>
        <a:defRPr sz="1600"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indent="-182880" latinLnBrk="0" marL="2468880" rtl="0">
        <a:spcBef>
          <a:spcPct val="20000"/>
        </a:spcBef>
        <a:buClr>
          <a:schemeClr val="tx2"/>
        </a:buClr>
        <a:buFontTx/>
        <a:buChar char="•"/>
        <a:defRPr baseline="0" sz="1400" kern="1200" kumimoji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algn="l" eaLnBrk="1" hangingPunct="1" latinLnBrk="0" marL="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latinLnBrk="0" marL="457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latinLnBrk="0" marL="914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latinLnBrk="0" marL="1371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latinLnBrk="0" marL="18288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latinLnBrk="0" marL="22860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latinLnBrk="0" marL="2743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latinLnBrk="0" marL="3200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latinLnBrk="0" marL="3657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2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0" name="Заголовок 1"/>
          <p:cNvSpPr/>
          <p:nvPr>
            <p:ph type="title" sz="full" idx="0"/>
          </p:nvPr>
        </p:nvSpPr>
        <p:spPr>
          <a:xfrm rot="0">
            <a:off x="502824" y="985956"/>
            <a:ext cx="8229600" cy="675753"/>
          </a:xfrm>
          <a:prstGeom prst="rect"/>
          <a:noFill/>
          <a:ln>
            <a:noFill/>
          </a:ln>
        </p:spPr>
        <p:txBody>
          <a:bodyPr anchor="b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0" charset="0"/>
              </a:defRPr>
            </a:lvl1pPr>
          </a:lstStyle>
          <a:p>
            <a:pPr eaLnBrk="1" hangingPunct="1" latinLnBrk="1" lvl="0"/>
            <a:r>
              <a:rPr altLang="en-US" b="1" sz="4000" lang="ru-RU"/>
              <a:t>Профессиональная пригодность</a:t>
            </a:r>
          </a:p>
        </p:txBody>
      </p:sp>
      <p:sp>
        <p:nvSpPr>
          <p:cNvPr id="1048591" name=""/>
          <p:cNvSpPr txBox="1"/>
          <p:nvPr/>
        </p:nvSpPr>
        <p:spPr>
          <a:xfrm rot="0">
            <a:off x="317251" y="3429001"/>
            <a:ext cx="8732425" cy="313944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rgbClr val="000000"/>
                </a:solidFill>
                <a:latin typeface="Arial" pitchFamily="0" charset="0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rgbClr val="000000"/>
                </a:solidFill>
                <a:latin typeface="Arial" pitchFamily="0" charset="0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rgbClr val="000000"/>
                </a:solidFill>
                <a:latin typeface="Arial" pitchFamily="0" charset="0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rgbClr val="000000"/>
                </a:solidFill>
                <a:latin typeface="Arial" pitchFamily="0" charset="0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rgbClr val="000000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r>
              <a:rPr altLang="en-US" sz="2000" lang="en-US">
                <a:solidFill>
                  <a:srgbClr val="02303E"/>
                </a:solidFill>
                <a:latin typeface="Constantia" pitchFamily="18" charset="0"/>
              </a:rPr>
              <a:t>    Пригодность к профессии характеризует такие показатели, как </a:t>
            </a:r>
            <a:r>
              <a:rPr altLang="en-US" sz="2000" lang="en-US">
                <a:solidFill>
                  <a:srgbClr val="FF0000"/>
                </a:solidFill>
                <a:latin typeface="Constantia" pitchFamily="18" charset="0"/>
              </a:rPr>
              <a:t>успешность овладения профессией и удовлетворенность человека своим трудом</a:t>
            </a:r>
            <a:r>
              <a:rPr altLang="en-US" sz="2000" lang="en-US">
                <a:solidFill>
                  <a:srgbClr val="02303E"/>
                </a:solidFill>
                <a:latin typeface="Constantia" pitchFamily="18" charset="0"/>
              </a:rPr>
              <a:t>.</a:t>
            </a:r>
            <a:endParaRPr sz="1800"/>
          </a:p>
          <a:p>
            <a:pPr eaLnBrk="1" hangingPunct="1" latinLnBrk="1" lvl="0"/>
            <a:r>
              <a:rPr altLang="en-US" sz="2000" lang="en-US">
                <a:solidFill>
                  <a:srgbClr val="02303E"/>
                </a:solidFill>
                <a:latin typeface="Constantia" pitchFamily="18" charset="0"/>
              </a:rPr>
              <a:t>   В основе первого показателя лежат прежде всего СПОСОБНОСТИ индивидуума.</a:t>
            </a:r>
            <a:endParaRPr sz="1800"/>
          </a:p>
          <a:p>
            <a:pPr eaLnBrk="1" hangingPunct="1" latinLnBrk="1" lvl="0"/>
            <a:r>
              <a:rPr altLang="en-US" sz="2000" lang="en-US">
                <a:solidFill>
                  <a:srgbClr val="02303E"/>
                </a:solidFill>
                <a:latin typeface="Constantia" pitchFamily="18" charset="0"/>
              </a:rPr>
              <a:t>    В определении категорий способности есть </a:t>
            </a:r>
            <a:r>
              <a:rPr altLang="en-US" sz="2000" lang="en-US">
                <a:solidFill>
                  <a:srgbClr val="FF0000"/>
                </a:solidFill>
                <a:latin typeface="Constantia" pitchFamily="18" charset="0"/>
              </a:rPr>
              <a:t>три существенных признака</a:t>
            </a:r>
            <a:r>
              <a:rPr altLang="en-US" sz="2000" lang="en-US">
                <a:solidFill>
                  <a:srgbClr val="02303E"/>
                </a:solidFill>
                <a:latin typeface="Constantia" pitchFamily="18" charset="0"/>
              </a:rPr>
              <a:t>, и только тогда можно говорить о той или иной черте человека как о способности, если ей присущи все эти признаки. При отсутствии хотя бы одно из них нельзя считать рассматриваемую черту способностью.</a:t>
            </a:r>
          </a:p>
        </p:txBody>
      </p:sp>
      <p:sp>
        <p:nvSpPr>
          <p:cNvPr id="1048592" name=""/>
          <p:cNvSpPr txBox="1"/>
          <p:nvPr/>
        </p:nvSpPr>
        <p:spPr>
          <a:xfrm>
            <a:off x="317251" y="2042435"/>
            <a:ext cx="8452344" cy="1005840"/>
          </a:xfrm>
          <a:prstGeom prst="rect"/>
        </p:spPr>
        <p:txBody>
          <a:bodyPr rtlCol="0" wrap="square">
            <a:spAutoFit/>
          </a:bodyPr>
          <a:p>
            <a:pPr eaLnBrk="1" hangingPunct="1" latinLnBrk="1" lvl="0"/>
            <a:r>
              <a:rPr altLang="en-US" sz="2000" lang="en-US">
                <a:latin typeface="Constantia" pitchFamily="18" charset="0"/>
              </a:rPr>
              <a:t>Если требования, предъявляемые профессией к работающему, совпадают с его личными качествами и возможностями, то говорят о профессиональной пригодности.</a:t>
            </a:r>
            <a:endParaRPr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2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3" name="Заголовок 1"/>
          <p:cNvSpPr/>
          <p:nvPr>
            <p:ph type="title" sz="full" idx="0"/>
          </p:nvPr>
        </p:nvSpPr>
        <p:spPr>
          <a:xfrm rot="0">
            <a:off x="914400" y="804703"/>
            <a:ext cx="8229600" cy="1143000"/>
          </a:xfrm>
          <a:prstGeom prst="rect"/>
          <a:noFill/>
          <a:ln>
            <a:noFill/>
          </a:ln>
        </p:spPr>
        <p:txBody>
          <a:bodyPr anchor="b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0" charset="0"/>
              </a:defRPr>
            </a:lvl1pPr>
          </a:lstStyle>
          <a:p>
            <a:pPr eaLnBrk="1" hangingPunct="1" latinLnBrk="1" lvl="0"/>
            <a:r>
              <a:rPr altLang="en-US" lang="ru-RU"/>
              <a:t>Признаки способности</a:t>
            </a:r>
          </a:p>
        </p:txBody>
      </p:sp>
      <p:sp>
        <p:nvSpPr>
          <p:cNvPr id="1048594" name="Содержимое 2"/>
          <p:cNvSpPr/>
          <p:nvPr>
            <p:ph sz="full" idx="1"/>
          </p:nvPr>
        </p:nvSpPr>
        <p:spPr>
          <a:xfrm rot="0">
            <a:off x="314323" y="2324096"/>
            <a:ext cx="8229600" cy="1540529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baseline="0" b="0" sz="26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fontAlgn="base" indent="-246062" latinLnBrk="1" marL="6397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baseline="0" b="0" sz="24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fontAlgn="base" indent="-246063" latinLnBrk="1" marL="914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baseline="0" b="0" sz="21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fontAlgn="base" indent="-209550" latinLnBrk="1" marL="11874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fontAlgn="base" indent="-20955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indent="-514350" latinLnBrk="1" lvl="0" marL="514350">
              <a:buFont typeface="Calibri" pitchFamily="34" charset="0"/>
              <a:buAutoNum type="arabicPeriod" startAt="1"/>
            </a:pPr>
            <a:r>
              <a:rPr altLang="en-US" b="1" lang="ru-RU">
                <a:solidFill>
                  <a:srgbClr val="02303E"/>
                </a:solidFill>
              </a:rPr>
              <a:t>Психологическая способность;</a:t>
            </a:r>
          </a:p>
          <a:p>
            <a:pPr eaLnBrk="1" hangingPunct="1" indent="-514350" latinLnBrk="1" lvl="0" marL="514350">
              <a:buFont typeface="Calibri" pitchFamily="34" charset="0"/>
              <a:buAutoNum type="arabicPeriod" startAt="1"/>
            </a:pPr>
            <a:r>
              <a:rPr altLang="en-US" b="1" lang="ru-RU">
                <a:solidFill>
                  <a:srgbClr val="02303E"/>
                </a:solidFill>
              </a:rPr>
              <a:t>Особенность способствует успеху в занятии;</a:t>
            </a:r>
          </a:p>
          <a:p>
            <a:pPr eaLnBrk="1" hangingPunct="1" indent="-514350" latinLnBrk="1" lvl="0" marL="514350">
              <a:buFont typeface="Calibri" pitchFamily="34" charset="0"/>
              <a:buAutoNum type="arabicPeriod" startAt="1"/>
            </a:pPr>
            <a:r>
              <a:rPr altLang="en-US" b="1" lang="ru-RU">
                <a:solidFill>
                  <a:srgbClr val="02303E"/>
                </a:solidFill>
              </a:rPr>
              <a:t>Особенность не сводится к знаниям и умениям.</a:t>
            </a:r>
          </a:p>
        </p:txBody>
      </p:sp>
      <p:sp>
        <p:nvSpPr>
          <p:cNvPr id="1048595" name=""/>
          <p:cNvSpPr txBox="1"/>
          <p:nvPr/>
        </p:nvSpPr>
        <p:spPr>
          <a:xfrm>
            <a:off x="193491" y="4046332"/>
            <a:ext cx="8471262" cy="1158241"/>
          </a:xfrm>
          <a:prstGeom prst="rect"/>
        </p:spPr>
        <p:txBody>
          <a:bodyPr rtlCol="0" wrap="square">
            <a:spAutoFit/>
          </a:bodyPr>
          <a:p>
            <a:pPr eaLnBrk="1" hangingPunct="1" indent="-514350" latinLnBrk="1" lvl="0" marL="514350">
              <a:buNone/>
            </a:pPr>
            <a:r>
              <a:rPr altLang="en-US" b="1" sz="2400" lang="ru-RU">
                <a:solidFill>
                  <a:srgbClr val="02303E"/>
                </a:solidFill>
              </a:rPr>
              <a:t>   </a:t>
            </a:r>
            <a:r>
              <a:rPr altLang="en-US" b="1" sz="2400" lang="ru-RU">
                <a:solidFill>
                  <a:srgbClr val="FF0000"/>
                </a:solidFill>
              </a:rPr>
              <a:t>Способность</a:t>
            </a:r>
            <a:r>
              <a:rPr altLang="en-US" b="1" sz="2400" lang="ru-RU">
                <a:solidFill>
                  <a:srgbClr val="02303E"/>
                </a:solidFill>
              </a:rPr>
              <a:t> – это возможность достижения высокого уровня мастерства в том или ином деле.</a:t>
            </a:r>
            <a:endParaRPr sz="2400"/>
          </a:p>
          <a:p>
            <a:pPr eaLnBrk="1" hangingPunct="1" indent="-514350" latinLnBrk="1" lvl="0" marL="514350">
              <a:buNone/>
            </a:pPr>
            <a:r>
              <a:rPr altLang="en-US" b="1" sz="2400" lang="ru-RU">
                <a:solidFill>
                  <a:srgbClr val="02303E"/>
                </a:solidFill>
              </a:rPr>
              <a:t>   Различают </a:t>
            </a:r>
            <a:r>
              <a:rPr altLang="en-US" b="1" sz="2400" lang="ru-RU">
                <a:solidFill>
                  <a:srgbClr val="FF0000"/>
                </a:solidFill>
              </a:rPr>
              <a:t>общие и специальные </a:t>
            </a:r>
            <a:r>
              <a:rPr altLang="en-US" b="1" sz="2400" lang="ru-RU">
                <a:solidFill>
                  <a:srgbClr val="02303E"/>
                </a:solidFill>
              </a:rPr>
              <a:t>способности.</a:t>
            </a:r>
            <a:endParaRPr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2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6" name="Заголовок 1"/>
          <p:cNvSpPr/>
          <p:nvPr>
            <p:ph type="title" sz="full" idx="0"/>
          </p:nvPr>
        </p:nvSpPr>
        <p:spPr>
          <a:xfrm rot="0">
            <a:off x="457200" y="278367"/>
            <a:ext cx="8229600" cy="795337"/>
          </a:xfrm>
          <a:prstGeom prst="rect"/>
          <a:noFill/>
          <a:ln>
            <a:noFill/>
          </a:ln>
        </p:spPr>
        <p:txBody>
          <a:bodyPr anchor="b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0" charset="0"/>
              </a:defRPr>
            </a:lvl1pPr>
          </a:lstStyle>
          <a:p>
            <a:pPr eaLnBrk="1" hangingPunct="1" latinLnBrk="1" lvl="0"/>
            <a:r>
              <a:rPr altLang="en-US" sz="3600" lang="ru-RU"/>
              <a:t>Общие и специальные способности</a:t>
            </a:r>
          </a:p>
        </p:txBody>
      </p:sp>
      <p:sp>
        <p:nvSpPr>
          <p:cNvPr id="1048597" name="Содержимое 2"/>
          <p:cNvSpPr/>
          <p:nvPr>
            <p:ph sz="full" idx="1"/>
          </p:nvPr>
        </p:nvSpPr>
        <p:spPr>
          <a:xfrm rot="0">
            <a:off x="276561" y="1073703"/>
            <a:ext cx="8229600" cy="3318881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baseline="0" b="0" sz="26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fontAlgn="base" indent="-246062" latinLnBrk="1" marL="6397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baseline="0" b="0" sz="24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fontAlgn="base" indent="-246063" latinLnBrk="1" marL="914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baseline="0" b="0" sz="21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fontAlgn="base" indent="-209550" latinLnBrk="1" marL="11874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fontAlgn="base" indent="-20955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indent="-514350" latinLnBrk="1" lvl="0" marL="514350">
              <a:buNone/>
            </a:pPr>
            <a:r>
              <a:rPr altLang="en-US" b="1" sz="2400" lang="ru-RU">
                <a:solidFill>
                  <a:srgbClr val="02303E"/>
                </a:solidFill>
              </a:rPr>
              <a:t>   </a:t>
            </a:r>
            <a:r>
              <a:rPr altLang="en-US" b="1" sz="2400" lang="ru-RU">
                <a:solidFill>
                  <a:srgbClr val="FF0000"/>
                </a:solidFill>
              </a:rPr>
              <a:t>Общие способности </a:t>
            </a:r>
            <a:r>
              <a:rPr altLang="en-US" b="1" sz="2400" lang="ru-RU">
                <a:solidFill>
                  <a:srgbClr val="02303E"/>
                </a:solidFill>
              </a:rPr>
              <a:t>необходимы для широкого круга занятий. К ним относятся такие качества, как трудолюбие, внимательность, сообразительность, целеустремленность.</a:t>
            </a:r>
            <a:endParaRPr sz="2000"/>
          </a:p>
          <a:p>
            <a:pPr eaLnBrk="1" hangingPunct="1" indent="-514350" latinLnBrk="1" lvl="0" marL="514350">
              <a:buNone/>
            </a:pPr>
            <a:r>
              <a:rPr altLang="en-US" b="1" sz="2400" lang="ru-RU">
                <a:solidFill>
                  <a:srgbClr val="FF0000"/>
                </a:solidFill>
              </a:rPr>
              <a:t>Специальные способности </a:t>
            </a:r>
            <a:r>
              <a:rPr altLang="en-US" b="1" sz="2400" lang="ru-RU">
                <a:solidFill>
                  <a:srgbClr val="02303E"/>
                </a:solidFill>
              </a:rPr>
              <a:t>– это качества, обеспечивающие успех в узком круге видов деятельности. К таким, например, относится зрительная память, понимание людей, хорошо развитая чувствительность рук.</a:t>
            </a:r>
          </a:p>
        </p:txBody>
      </p:sp>
      <p:sp>
        <p:nvSpPr>
          <p:cNvPr id="1048598" name=""/>
          <p:cNvSpPr txBox="1"/>
          <p:nvPr/>
        </p:nvSpPr>
        <p:spPr>
          <a:xfrm>
            <a:off x="1622278" y="4704858"/>
            <a:ext cx="5899442" cy="1869440"/>
          </a:xfrm>
          <a:prstGeom prst="rect"/>
        </p:spPr>
        <p:txBody>
          <a:bodyPr rtlCol="0" wrap="square">
            <a:spAutoFit/>
          </a:bodyPr>
          <a:p>
            <a:pPr algn="ctr" eaLnBrk="1" hangingPunct="1" indent="-514350" latinLnBrk="1" lvl="0" marL="514350">
              <a:buNone/>
            </a:pPr>
            <a:r>
              <a:rPr altLang="en-US" b="0" sz="2400" lang="ru-RU">
                <a:solidFill>
                  <a:srgbClr val="02303E"/>
                </a:solidFill>
              </a:rPr>
              <a:t>УСПЕШНАЯ РАБОТА ПО ЛЮБОЙ ПРОФЕССИИ  И СПЕЦИАЛЬНОСТИ ВОЗМОЖНА ТОЛЬКО ПРИ СОЧЕТАНИИ ОБЩИХ И СПЕЦИАЛЬНЫХ СПОСОБНОСТЕЙ.</a:t>
            </a:r>
            <a:endParaRPr b="0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9" name="Заголовок 1"/>
          <p:cNvSpPr/>
          <p:nvPr>
            <p:ph type="title" sz="full" idx="0"/>
          </p:nvPr>
        </p:nvSpPr>
        <p:spPr>
          <a:xfrm rot="0">
            <a:off x="457200" y="704850"/>
            <a:ext cx="8229600" cy="1143000"/>
          </a:xfrm>
          <a:prstGeom prst="rect"/>
          <a:noFill/>
          <a:ln>
            <a:noFill/>
          </a:ln>
        </p:spPr>
        <p:txBody>
          <a:bodyPr anchor="b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0" charset="0"/>
              </a:defRPr>
            </a:lvl1pPr>
          </a:lstStyle>
          <a:p>
            <a:pPr algn="ctr" eaLnBrk="1" hangingPunct="1" latinLnBrk="1" lvl="0"/>
            <a:r>
              <a:rPr altLang="en-US" lang="ru-RU"/>
              <a:t>Задатки</a:t>
            </a:r>
          </a:p>
        </p:txBody>
      </p:sp>
      <p:sp>
        <p:nvSpPr>
          <p:cNvPr id="1048600" name="Содержимое 2"/>
          <p:cNvSpPr/>
          <p:nvPr>
            <p:ph sz="full" idx="1"/>
          </p:nvPr>
        </p:nvSpPr>
        <p:spPr>
          <a:xfrm rot="0">
            <a:off x="457200" y="1935162"/>
            <a:ext cx="8229600" cy="43894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baseline="0" b="0" sz="26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fontAlgn="base" indent="-246062" latinLnBrk="1" marL="6397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baseline="0" b="0" sz="24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fontAlgn="base" indent="-246063" latinLnBrk="1" marL="914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baseline="0" b="0" sz="21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fontAlgn="base" indent="-209550" latinLnBrk="1" marL="11874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fontAlgn="base" indent="-20955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indent="-514350" latinLnBrk="1" lvl="0" marL="514350">
              <a:buNone/>
            </a:pPr>
            <a:r>
              <a:rPr altLang="en-US" b="1" lang="ru-RU">
                <a:solidFill>
                  <a:srgbClr val="02303E"/>
                </a:solidFill>
              </a:rPr>
              <a:t>Способности человека не являются врожденными. Ребёнок рождается не с готовыми способностями, а с</a:t>
            </a:r>
            <a:r>
              <a:rPr altLang="en-US" b="1" lang="ru-RU">
                <a:solidFill>
                  <a:srgbClr val="FF0000"/>
                </a:solidFill>
              </a:rPr>
              <a:t> задатками</a:t>
            </a:r>
            <a:r>
              <a:rPr altLang="en-US" b="1" lang="ru-RU">
                <a:solidFill>
                  <a:srgbClr val="02303E"/>
                </a:solidFill>
              </a:rPr>
              <a:t>, т.е. с определенными физиологическими особенностями строения мозга, органов чувств и движения.</a:t>
            </a:r>
          </a:p>
          <a:p>
            <a:pPr eaLnBrk="1" hangingPunct="1" indent="-514350" latinLnBrk="1" lvl="0" marL="514350">
              <a:buNone/>
            </a:pPr>
            <a:r>
              <a:rPr altLang="en-US" b="1" lang="ru-RU">
                <a:solidFill>
                  <a:srgbClr val="02303E"/>
                </a:solidFill>
              </a:rPr>
              <a:t>Задатки многозначны и поэтому никогда не предопределяют прямо развитие конкретных способностей.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bg>
      <p:bgPr>
        <a:solidFill>
          <a:srgbClr val="FFFFFF"/>
        </a:solidFill>
      </p:bgPr>
    </p:bg>
    <p:spTree>
      <p:nvGrpSpPr>
        <p:cNvPr id="3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1" name="Заголовок 1"/>
          <p:cNvSpPr/>
          <p:nvPr>
            <p:ph type="title" sz="full" idx="0"/>
          </p:nvPr>
        </p:nvSpPr>
        <p:spPr>
          <a:xfrm rot="0">
            <a:off x="457200" y="704850"/>
            <a:ext cx="8229600" cy="1143000"/>
          </a:xfrm>
          <a:prstGeom prst="rect"/>
          <a:noFill/>
          <a:ln>
            <a:noFill/>
          </a:ln>
        </p:spPr>
        <p:txBody>
          <a:bodyPr anchor="b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0" charset="0"/>
              </a:defRPr>
            </a:lvl1pPr>
          </a:lstStyle>
          <a:p>
            <a:pPr algn="ctr" eaLnBrk="1" hangingPunct="1" latinLnBrk="1" lvl="0"/>
            <a:r>
              <a:rPr altLang="en-US" lang="ru-RU"/>
              <a:t>Непригодность</a:t>
            </a:r>
          </a:p>
        </p:txBody>
      </p:sp>
      <p:sp>
        <p:nvSpPr>
          <p:cNvPr id="1048602" name="Содержимое 2"/>
          <p:cNvSpPr/>
          <p:nvPr>
            <p:ph sz="full" idx="1"/>
          </p:nvPr>
        </p:nvSpPr>
        <p:spPr>
          <a:xfrm rot="0">
            <a:off x="457200" y="1935162"/>
            <a:ext cx="8229600" cy="43894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baseline="0" b="0" sz="26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fontAlgn="base" indent="-246062" latinLnBrk="1" marL="6397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baseline="0" b="0" sz="24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fontAlgn="base" indent="-246063" latinLnBrk="1" marL="914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baseline="0" b="0" sz="21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fontAlgn="base" indent="-209550" latinLnBrk="1" marL="11874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fontAlgn="base" indent="-20955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indent="-514350" latinLnBrk="1" lvl="0" marL="514350">
              <a:lnSpc>
                <a:spcPct val="90000"/>
              </a:lnSpc>
              <a:buNone/>
            </a:pPr>
            <a:r>
              <a:rPr altLang="en-US" b="1" lang="ru-RU">
                <a:solidFill>
                  <a:srgbClr val="02303E"/>
                </a:solidFill>
              </a:rPr>
              <a:t>Каждому человеку свойственны определенные способности. По тому, насколько они соответствуют требованиям, предъявляемым конкретной профессией к человеку, обычно и судят о его профессиональной пригодности.</a:t>
            </a:r>
          </a:p>
          <a:p>
            <a:pPr eaLnBrk="1" hangingPunct="1" indent="-514350" latinLnBrk="1" lvl="0" marL="514350">
              <a:lnSpc>
                <a:spcPct val="90000"/>
              </a:lnSpc>
              <a:buNone/>
            </a:pPr>
            <a:r>
              <a:rPr altLang="en-US" b="1" lang="ru-RU">
                <a:solidFill>
                  <a:srgbClr val="02303E"/>
                </a:solidFill>
              </a:rPr>
              <a:t>О </a:t>
            </a:r>
            <a:r>
              <a:rPr altLang="en-US" b="1" i="1" lang="ru-RU">
                <a:solidFill>
                  <a:srgbClr val="FF0000"/>
                </a:solidFill>
              </a:rPr>
              <a:t>непригодности</a:t>
            </a:r>
            <a:r>
              <a:rPr altLang="en-US" b="1" lang="ru-RU">
                <a:solidFill>
                  <a:srgbClr val="02303E"/>
                </a:solidFill>
              </a:rPr>
              <a:t> человека к определенному труду можно говорить в том случае, если у него имеются отклонения в состоянии здоровья, которые будут усугубляться в процессе этой деятельности или мешать её выполнению.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3" name="Заголовок 1"/>
          <p:cNvSpPr/>
          <p:nvPr>
            <p:ph type="title" sz="full" idx="0"/>
          </p:nvPr>
        </p:nvSpPr>
        <p:spPr>
          <a:xfrm rot="0">
            <a:off x="457200" y="276539"/>
            <a:ext cx="5352617" cy="1000230"/>
          </a:xfrm>
          <a:prstGeom prst="rect"/>
          <a:noFill/>
          <a:ln>
            <a:noFill/>
          </a:ln>
        </p:spPr>
        <p:txBody>
          <a:bodyPr anchor="b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0" charset="0"/>
              </a:defRPr>
            </a:lvl1pPr>
          </a:lstStyle>
          <a:p>
            <a:pPr algn="ctr" eaLnBrk="1" hangingPunct="1" latinLnBrk="1" lvl="0"/>
            <a:r>
              <a:rPr altLang="en-US" lang="ru-RU"/>
              <a:t>Призвание</a:t>
            </a:r>
          </a:p>
        </p:txBody>
      </p:sp>
      <p:sp>
        <p:nvSpPr>
          <p:cNvPr id="1048604" name="Содержимое 2"/>
          <p:cNvSpPr/>
          <p:nvPr>
            <p:ph sz="full" idx="1"/>
          </p:nvPr>
        </p:nvSpPr>
        <p:spPr>
          <a:xfrm rot="0">
            <a:off x="457199" y="1276769"/>
            <a:ext cx="8229600" cy="2488001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baseline="0" b="0" sz="26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fontAlgn="base" indent="-246062" latinLnBrk="1" marL="6397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baseline="0" b="0" sz="24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fontAlgn="base" indent="-246063" latinLnBrk="1" marL="914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baseline="0" b="0" sz="21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fontAlgn="base" indent="-209550" latinLnBrk="1" marL="11874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fontAlgn="base" indent="-20955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indent="-514350" latinLnBrk="1" lvl="0" marL="514350">
              <a:buNone/>
            </a:pPr>
            <a:r>
              <a:rPr altLang="en-US" b="0" sz="2400" lang="ru-RU">
                <a:solidFill>
                  <a:srgbClr val="02303E"/>
                </a:solidFill>
              </a:rPr>
              <a:t>Высший уровень профессиональной пригодности (в том случае, когда речь идет о правильном выборе профессии) подразумевает наличие у человека явных признаков определённых качеств, необходимых для избираемой деятельности. Тогда говоря о </a:t>
            </a:r>
            <a:r>
              <a:rPr altLang="en-US" b="0" sz="2400" i="1" lang="ru-RU">
                <a:solidFill>
                  <a:srgbClr val="FF0000"/>
                </a:solidFill>
              </a:rPr>
              <a:t>призвании</a:t>
            </a:r>
            <a:r>
              <a:rPr altLang="en-US" b="0" sz="2400" lang="ru-RU">
                <a:solidFill>
                  <a:srgbClr val="02303E"/>
                </a:solidFill>
              </a:rPr>
              <a:t>.</a:t>
            </a:r>
            <a:endParaRPr altLang="en-US" b="0" lang="ru-RU">
              <a:solidFill>
                <a:srgbClr val="02303E"/>
              </a:solidFill>
            </a:endParaRPr>
          </a:p>
        </p:txBody>
      </p:sp>
      <p:sp>
        <p:nvSpPr>
          <p:cNvPr id="1048605" name=""/>
          <p:cNvSpPr txBox="1"/>
          <p:nvPr/>
        </p:nvSpPr>
        <p:spPr>
          <a:xfrm>
            <a:off x="733127" y="3614615"/>
            <a:ext cx="7677745" cy="2580640"/>
          </a:xfrm>
          <a:prstGeom prst="rect"/>
        </p:spPr>
        <p:txBody>
          <a:bodyPr rtlCol="0" wrap="square">
            <a:spAutoFit/>
          </a:bodyPr>
          <a:p>
            <a:pPr eaLnBrk="1" hangingPunct="1" indent="-514350" latinLnBrk="1" lvl="0" marL="514350">
              <a:buNone/>
            </a:pPr>
            <a:r>
              <a:rPr altLang="en-US" b="0" sz="2400" lang="ru-RU">
                <a:solidFill>
                  <a:srgbClr val="02303E"/>
                </a:solidFill>
              </a:rPr>
              <a:t>Если у человека нет необходимых для избираемой деятельности способностей, он может пойти по одному из двух путей: либо отказаться от своего выбора и переключиться на что-либо другое, близкое, либо вспомнить о замечательном свойстве психики человека – </a:t>
            </a:r>
            <a:r>
              <a:rPr altLang="en-US" b="0" sz="2400" i="1" lang="ru-RU">
                <a:solidFill>
                  <a:srgbClr val="FF0000"/>
                </a:solidFill>
              </a:rPr>
              <a:t>компенсации</a:t>
            </a:r>
            <a:r>
              <a:rPr altLang="en-US" b="0" sz="2400" lang="ru-RU">
                <a:solidFill>
                  <a:srgbClr val="02303E"/>
                </a:solidFill>
              </a:rPr>
              <a:t>.</a:t>
            </a:r>
            <a:endParaRPr b="0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6" name="Заголовок 1"/>
          <p:cNvSpPr/>
          <p:nvPr>
            <p:ph type="title" sz="full" idx="0"/>
          </p:nvPr>
        </p:nvSpPr>
        <p:spPr>
          <a:xfrm rot="0">
            <a:off x="457200" y="704850"/>
            <a:ext cx="8229600" cy="1143000"/>
          </a:xfrm>
          <a:prstGeom prst="rect"/>
          <a:noFill/>
          <a:ln>
            <a:noFill/>
          </a:ln>
        </p:spPr>
        <p:txBody>
          <a:bodyPr anchor="b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0" charset="0"/>
              </a:defRPr>
            </a:lvl1pPr>
          </a:lstStyle>
          <a:p>
            <a:pPr algn="ctr" eaLnBrk="1" hangingPunct="1" latinLnBrk="1" lvl="0"/>
            <a:r>
              <a:rPr altLang="en-US" lang="ru-RU"/>
              <a:t>Компенсация</a:t>
            </a:r>
          </a:p>
        </p:txBody>
      </p:sp>
      <p:sp>
        <p:nvSpPr>
          <p:cNvPr id="1048607" name="Содержимое 2"/>
          <p:cNvSpPr/>
          <p:nvPr>
            <p:ph sz="full" idx="1"/>
          </p:nvPr>
        </p:nvSpPr>
        <p:spPr>
          <a:xfrm rot="0">
            <a:off x="457200" y="1935162"/>
            <a:ext cx="8229600" cy="43894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baseline="0" b="0" sz="26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fontAlgn="base" indent="-246062" latinLnBrk="1" marL="6397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baseline="0" b="0" sz="24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fontAlgn="base" indent="-246063" latinLnBrk="1" marL="914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baseline="0" b="0" sz="21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fontAlgn="base" indent="-209550" latinLnBrk="1" marL="11874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fontAlgn="base" indent="-20955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indent="-514350" latinLnBrk="1" lvl="0" marL="514350">
              <a:buNone/>
            </a:pPr>
            <a:r>
              <a:rPr altLang="en-US" b="1" i="1" lang="ru-RU">
                <a:solidFill>
                  <a:srgbClr val="FF0000"/>
                </a:solidFill>
              </a:rPr>
              <a:t>Компенсация способностей </a:t>
            </a:r>
            <a:r>
              <a:rPr altLang="en-US" b="1" lang="ru-RU">
                <a:solidFill>
                  <a:srgbClr val="02303E"/>
                </a:solidFill>
              </a:rPr>
              <a:t>– это возмещение недостающих или плохо развитых качеств за счет более ярко выраженных личных качеств.</a:t>
            </a:r>
          </a:p>
          <a:p>
            <a:pPr eaLnBrk="1" hangingPunct="1" indent="-514350" latinLnBrk="1" lvl="0" marL="514350">
              <a:buNone/>
            </a:pPr>
            <a:r>
              <a:rPr altLang="en-US" b="1" lang="ru-RU">
                <a:solidFill>
                  <a:srgbClr val="02303E"/>
                </a:solidFill>
              </a:rPr>
              <a:t>Например, медлительность во многих случаях можно компенсировать предусмотрительностью и тщательностью.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8" name="Заголовок 1"/>
          <p:cNvSpPr/>
          <p:nvPr>
            <p:ph type="title" sz="full" idx="0"/>
          </p:nvPr>
        </p:nvSpPr>
        <p:spPr>
          <a:xfrm rot="0">
            <a:off x="252987" y="1010058"/>
            <a:ext cx="6761884" cy="283572"/>
          </a:xfrm>
          <a:prstGeom prst="rect"/>
          <a:noFill/>
          <a:ln>
            <a:noFill/>
          </a:ln>
        </p:spPr>
        <p:txBody>
          <a:bodyPr anchor="b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0" charset="0"/>
              </a:defRPr>
            </a:lvl1pPr>
          </a:lstStyle>
          <a:p>
            <a:pPr algn="ctr" eaLnBrk="1" hangingPunct="1" latinLnBrk="1" lvl="0"/>
            <a:r>
              <a:rPr altLang="en-US" sz="4400" lang="ru-RU"/>
              <a:t>Профпригодность</a:t>
            </a:r>
          </a:p>
        </p:txBody>
      </p:sp>
      <p:sp>
        <p:nvSpPr>
          <p:cNvPr id="1048609" name="Содержимое 2"/>
          <p:cNvSpPr/>
          <p:nvPr>
            <p:ph sz="full" idx="1"/>
          </p:nvPr>
        </p:nvSpPr>
        <p:spPr>
          <a:xfrm rot="0">
            <a:off x="252986" y="1293629"/>
            <a:ext cx="8229600" cy="2780031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baseline="0" b="0" sz="26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fontAlgn="base" indent="-246062" latinLnBrk="1" marL="6397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baseline="0" b="0" sz="24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fontAlgn="base" indent="-246063" latinLnBrk="1" marL="914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baseline="0" b="0" sz="21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fontAlgn="base" indent="-209550" latinLnBrk="1" marL="11874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fontAlgn="base" indent="-20955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eaLnBrk="1" hangingPunct="1" indent="-514350" latinLnBrk="1" lvl="0" marL="514350">
              <a:buNone/>
            </a:pPr>
            <a:r>
              <a:rPr altLang="en-US" b="1" sz="2000" i="1" lang="ru-RU">
                <a:solidFill>
                  <a:srgbClr val="FF0000"/>
                </a:solidFill>
              </a:rPr>
              <a:t>Профессиональная пригодность </a:t>
            </a:r>
            <a:r>
              <a:rPr altLang="en-US" b="1" sz="2000" i="1" lang="ru-RU">
                <a:solidFill>
                  <a:srgbClr val="02303E"/>
                </a:solidFill>
              </a:rPr>
              <a:t>– </a:t>
            </a:r>
            <a:r>
              <a:rPr altLang="en-US" b="1" sz="2000" lang="ru-RU">
                <a:solidFill>
                  <a:srgbClr val="02303E"/>
                </a:solidFill>
              </a:rPr>
              <a:t>формируемое качество и во многом находится в руках самого человека (Суворов, Цицерон).</a:t>
            </a:r>
            <a:endParaRPr sz="1800"/>
          </a:p>
          <a:p>
            <a:pPr eaLnBrk="1" hangingPunct="1" indent="-514350" latinLnBrk="1" lvl="0" marL="514350">
              <a:buNone/>
            </a:pPr>
            <a:r>
              <a:rPr altLang="en-US" b="1" sz="2000" lang="ru-RU">
                <a:solidFill>
                  <a:srgbClr val="02303E"/>
                </a:solidFill>
              </a:rPr>
              <a:t>Изменчивость профпригодности обусловливается изменчивостью не только качеств человека, но и самой деятельностью, научно-техническим прогрессом. Например, изменяются орудия труда, соответственно изменяются и требования профессии к человеку.</a:t>
            </a:r>
          </a:p>
        </p:txBody>
      </p:sp>
      <p:sp>
        <p:nvSpPr>
          <p:cNvPr id="1048610" name=""/>
          <p:cNvSpPr txBox="1"/>
          <p:nvPr/>
        </p:nvSpPr>
        <p:spPr>
          <a:xfrm>
            <a:off x="476531" y="4073660"/>
            <a:ext cx="8151599" cy="1767840"/>
          </a:xfrm>
          <a:prstGeom prst="rect"/>
        </p:spPr>
        <p:txBody>
          <a:bodyPr rtlCol="0" wrap="square">
            <a:spAutoFit/>
          </a:bodyPr>
          <a:p>
            <a:pPr eaLnBrk="1" hangingPunct="1" indent="-514350" latinLnBrk="1" lvl="0" marL="514350">
              <a:buNone/>
            </a:pPr>
            <a:r>
              <a:rPr altLang="en-US" b="0" sz="2800" lang="ru-RU">
                <a:solidFill>
                  <a:srgbClr val="000080"/>
                </a:solidFill>
              </a:rPr>
              <a:t>Каждому выбирающему профессию важно попробовать себя в разнообразных видах деятельности и научиться выявлять и развивать свои способности.</a:t>
            </a:r>
            <a:endParaRPr b="0" sz="2800">
              <a:solidFill>
                <a:srgbClr val="00008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1" name="Rectangle 3"/>
          <p:cNvSpPr/>
          <p:nvPr>
            <p:ph sz="full" idx="1"/>
          </p:nvPr>
        </p:nvSpPr>
        <p:spPr>
          <a:xfrm rot="0">
            <a:off x="900112" y="1125537"/>
            <a:ext cx="2459037" cy="67627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baseline="0" b="0" sz="26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1pPr>
            <a:lvl2pPr algn="l" fontAlgn="base" indent="-246062" latinLnBrk="1" marL="6397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baseline="0" b="0" sz="24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2pPr>
            <a:lvl3pPr algn="l" fontAlgn="base" indent="-246063" latinLnBrk="1" marL="914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baseline="0" b="0" sz="21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3pPr>
            <a:lvl4pPr algn="l" fontAlgn="base" indent="-209550" latinLnBrk="1" marL="11874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4pPr>
            <a:lvl5pPr algn="l" fontAlgn="base" indent="-20955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0" charset="0"/>
              </a:defRPr>
            </a:lvl5pPr>
          </a:lstStyle>
          <a:p>
            <a:pPr algn="ctr" eaLnBrk="1" hangingPunct="1" latinLnBrk="1" lvl="0">
              <a:buFontTx/>
              <a:buNone/>
            </a:pPr>
            <a:r>
              <a:rPr altLang="en-US" b="1" lang="ru-RU">
                <a:solidFill>
                  <a:srgbClr val="083763"/>
                </a:solidFill>
              </a:rPr>
              <a:t>Человек</a:t>
            </a:r>
          </a:p>
        </p:txBody>
      </p:sp>
      <p:sp>
        <p:nvSpPr>
          <p:cNvPr id="1048612" name="Rectangle 4"/>
          <p:cNvSpPr/>
          <p:nvPr/>
        </p:nvSpPr>
        <p:spPr>
          <a:xfrm rot="0">
            <a:off x="4572000" y="1052512"/>
            <a:ext cx="2879725" cy="67627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eaLnBrk="1" hangingPunct="1" indent="-342900" latinLnBrk="1" lvl="0" marL="342900">
              <a:spcBef>
                <a:spcPct val="20000"/>
              </a:spcBef>
            </a:pPr>
            <a:r>
              <a:rPr altLang="en-US" b="1" sz="3200" lang="ru-RU">
                <a:solidFill>
                  <a:srgbClr val="083763"/>
                </a:solidFill>
              </a:rPr>
              <a:t>Способности</a:t>
            </a:r>
          </a:p>
        </p:txBody>
      </p:sp>
      <p:sp>
        <p:nvSpPr>
          <p:cNvPr id="1048613" name="Rectangle 5"/>
          <p:cNvSpPr/>
          <p:nvPr/>
        </p:nvSpPr>
        <p:spPr>
          <a:xfrm rot="0">
            <a:off x="4213225" y="3286125"/>
            <a:ext cx="4751387" cy="8191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eaLnBrk="1" hangingPunct="1" indent="-342900" latinLnBrk="1" lvl="0" marL="342900">
              <a:spcBef>
                <a:spcPct val="20000"/>
              </a:spcBef>
            </a:pPr>
            <a:r>
              <a:rPr altLang="en-US" b="1" sz="3200" lang="ru-RU">
                <a:solidFill>
                  <a:srgbClr val="083763"/>
                </a:solidFill>
              </a:rPr>
              <a:t>Требования к человеку</a:t>
            </a:r>
          </a:p>
        </p:txBody>
      </p:sp>
      <p:sp>
        <p:nvSpPr>
          <p:cNvPr id="1048614" name="Rectangle 6"/>
          <p:cNvSpPr/>
          <p:nvPr/>
        </p:nvSpPr>
        <p:spPr>
          <a:xfrm rot="0">
            <a:off x="250825" y="3500437"/>
            <a:ext cx="2535237" cy="67627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eaLnBrk="1" hangingPunct="1" indent="-342900" latinLnBrk="1" lvl="0" marL="342900">
              <a:spcBef>
                <a:spcPct val="20000"/>
              </a:spcBef>
            </a:pPr>
            <a:r>
              <a:rPr altLang="en-US" b="1" sz="3200" lang="ru-RU">
                <a:solidFill>
                  <a:srgbClr val="083763"/>
                </a:solidFill>
              </a:rPr>
              <a:t>Профессия</a:t>
            </a:r>
          </a:p>
        </p:txBody>
      </p:sp>
      <p:sp>
        <p:nvSpPr>
          <p:cNvPr id="1048615" name="Rectangle 7"/>
          <p:cNvSpPr/>
          <p:nvPr/>
        </p:nvSpPr>
        <p:spPr>
          <a:xfrm rot="0">
            <a:off x="1042987" y="2060575"/>
            <a:ext cx="6696075" cy="67627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eaLnBrk="1" hangingPunct="1" indent="-342900" latinLnBrk="1" lvl="0" marL="342900">
              <a:spcBef>
                <a:spcPct val="20000"/>
              </a:spcBef>
            </a:pPr>
            <a:r>
              <a:rPr altLang="en-US" b="1" sz="3200" lang="ru-RU">
                <a:solidFill>
                  <a:srgbClr val="FF0000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Каким я должен быть, чтобы работать…?</a:t>
            </a:r>
          </a:p>
        </p:txBody>
      </p:sp>
      <p:sp>
        <p:nvSpPr>
          <p:cNvPr id="1048616" name="Rectangle 8"/>
          <p:cNvSpPr/>
          <p:nvPr/>
        </p:nvSpPr>
        <p:spPr>
          <a:xfrm rot="0">
            <a:off x="2843212" y="404812"/>
            <a:ext cx="2459037" cy="67627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eaLnBrk="1" hangingPunct="1" indent="-342900" latinLnBrk="1" lvl="0" marL="342900">
              <a:spcBef>
                <a:spcPct val="20000"/>
              </a:spcBef>
            </a:pPr>
            <a:r>
              <a:rPr altLang="en-US" b="1" sz="3200" lang="ru-RU">
                <a:solidFill>
                  <a:srgbClr val="FF0000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Какой я?</a:t>
            </a:r>
          </a:p>
        </p:txBody>
      </p:sp>
      <p:sp>
        <p:nvSpPr>
          <p:cNvPr id="1048617" name="Rectangle 9"/>
          <p:cNvSpPr/>
          <p:nvPr/>
        </p:nvSpPr>
        <p:spPr>
          <a:xfrm rot="0">
            <a:off x="285750" y="5734050"/>
            <a:ext cx="8607425" cy="67627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eaLnBrk="1" hangingPunct="1" indent="-342900" latinLnBrk="1" lvl="0" marL="342900">
              <a:spcBef>
                <a:spcPct val="20000"/>
              </a:spcBef>
            </a:pPr>
            <a:r>
              <a:rPr altLang="en-US" b="1" sz="3200" lang="ru-RU">
                <a:solidFill>
                  <a:srgbClr val="083763"/>
                </a:solidFill>
              </a:rPr>
              <a:t>Способности = Требования к человеку</a:t>
            </a:r>
          </a:p>
        </p:txBody>
      </p:sp>
      <p:sp>
        <p:nvSpPr>
          <p:cNvPr id="1048618" name="Rectangle 11"/>
          <p:cNvSpPr/>
          <p:nvPr/>
        </p:nvSpPr>
        <p:spPr>
          <a:xfrm rot="0">
            <a:off x="1258887" y="4365625"/>
            <a:ext cx="6192837" cy="93662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eaLnBrk="1" hangingPunct="1" indent="-342900" latinLnBrk="1" lvl="0" marL="342900">
              <a:spcBef>
                <a:spcPct val="20000"/>
              </a:spcBef>
            </a:pPr>
            <a:r>
              <a:rPr altLang="en-US" b="1" sz="3200" lang="ru-RU">
                <a:solidFill>
                  <a:srgbClr val="FF0000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Профессиональная пригодность</a:t>
            </a:r>
          </a:p>
        </p:txBody>
      </p:sp>
      <p:sp>
        <p:nvSpPr>
          <p:cNvPr id="1048619" name="AutoShape 14"/>
          <p:cNvSpPr/>
          <p:nvPr/>
        </p:nvSpPr>
        <p:spPr>
          <a:xfrm rot="0">
            <a:off x="3203575" y="1196975"/>
            <a:ext cx="1296987" cy="360362"/>
          </a:xfrm>
          <a:prstGeom prst="rightArrow">
            <a:avLst>
              <a:gd name="adj1" fmla="val 50000"/>
              <a:gd name="adj2" fmla="val 89978"/>
            </a:avLst>
          </a:prstGeom>
          <a:solidFill>
            <a:schemeClr val="accent1"/>
          </a:solidFill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  <p:txBody>
          <a:bodyPr anchor="ctr" bIns="45720" lIns="91440" rIns="91440" tIns="45720" vert="horz" wrap="none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lang="ru-RU"/>
          </a:p>
        </p:txBody>
      </p:sp>
      <p:sp>
        <p:nvSpPr>
          <p:cNvPr id="1048620" name="AutoShape 15"/>
          <p:cNvSpPr/>
          <p:nvPr/>
        </p:nvSpPr>
        <p:spPr>
          <a:xfrm rot="0">
            <a:off x="2843212" y="3573462"/>
            <a:ext cx="1296987" cy="360362"/>
          </a:xfrm>
          <a:prstGeom prst="rightArrow">
            <a:avLst>
              <a:gd name="adj1" fmla="val 50000"/>
              <a:gd name="adj2" fmla="val 89978"/>
            </a:avLst>
          </a:prstGeom>
          <a:solidFill>
            <a:schemeClr val="accent1"/>
          </a:solidFill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  <p:txBody>
          <a:bodyPr anchor="ctr" bIns="45720" lIns="91440" rIns="91440" tIns="45720" vert="horz" wrap="none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eaLnBrk="1" hangingPunct="1" latinLnBrk="1" lvl="0"/>
            <a:endParaRPr altLang="en-US"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DBF5F9"/>
      </a:dk2>
      <a:lt2>
        <a:srgbClr val="04617B"/>
      </a:lt2>
      <a:accent1>
        <a:srgbClr val="0F6FC6"/>
      </a:accent1>
      <a:accent2>
        <a:srgbClr val="009DD9"/>
      </a:accent2>
      <a:accent3>
        <a:srgbClr val="FFFFFF"/>
      </a:accent3>
      <a:accent4>
        <a:srgbClr val="000000"/>
      </a:accent4>
      <a:accent5>
        <a:srgbClr val="AABBDF"/>
      </a:accent5>
      <a:accent6>
        <a:srgbClr val="008CC2"/>
      </a:accent6>
      <a:hlink>
        <a:srgbClr val="E2D7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Color Scheme 1">
        <a:dk1>
          <a:srgbClr val="000000"/>
        </a:dk1>
        <a:lt1>
          <a:srgbClr val="FFFFFF"/>
        </a:lt1>
        <a:dk2>
          <a:srgbClr val="DBF5F9"/>
        </a:dk2>
        <a:lt2>
          <a:srgbClr val="04617B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CC2"/>
        </a:accent6>
        <a:hlink>
          <a:srgbClr val="E2D700"/>
        </a:hlink>
        <a:folHlink>
          <a:srgbClr val="85DFD0"/>
        </a:folHlink>
      </a:clrScheme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3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ScaleCrop>0</ScaleCrop>
  <LinksUpToDate>0</LinksUpToDat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Способности и профессиональная пригодность</dc:title>
  <dc:creator>BLACKGIRL</dc:creator>
  <cp:lastModifiedBy>Ольга</cp:lastModifiedBy>
  <dcterms:created xsi:type="dcterms:W3CDTF">2011-01-16T18:07:19Z</dcterms:created>
  <dcterms:modified xsi:type="dcterms:W3CDTF">2022-10-14T18:07:43Z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ed3b6a8e68514bbfa1751132a3114266</vt:lpwstr>
  </property>
</Properties>
</file>